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89" r:id="rId2"/>
    <p:sldMasterId id="2147483701" r:id="rId3"/>
    <p:sldMasterId id="2147483713" r:id="rId4"/>
    <p:sldMasterId id="2147483734" r:id="rId5"/>
  </p:sldMasterIdLst>
  <p:notesMasterIdLst>
    <p:notesMasterId r:id="rId43"/>
  </p:notesMasterIdLst>
  <p:handoutMasterIdLst>
    <p:handoutMasterId r:id="rId44"/>
  </p:handoutMasterIdLst>
  <p:sldIdLst>
    <p:sldId id="880" r:id="rId6"/>
    <p:sldId id="860" r:id="rId7"/>
    <p:sldId id="881" r:id="rId8"/>
    <p:sldId id="861" r:id="rId9"/>
    <p:sldId id="862" r:id="rId10"/>
    <p:sldId id="869" r:id="rId11"/>
    <p:sldId id="866" r:id="rId12"/>
    <p:sldId id="879" r:id="rId13"/>
    <p:sldId id="864" r:id="rId14"/>
    <p:sldId id="885" r:id="rId15"/>
    <p:sldId id="863" r:id="rId16"/>
    <p:sldId id="841" r:id="rId17"/>
    <p:sldId id="842" r:id="rId18"/>
    <p:sldId id="865" r:id="rId19"/>
    <p:sldId id="867" r:id="rId20"/>
    <p:sldId id="868" r:id="rId21"/>
    <p:sldId id="873" r:id="rId22"/>
    <p:sldId id="883" r:id="rId23"/>
    <p:sldId id="878" r:id="rId24"/>
    <p:sldId id="875" r:id="rId25"/>
    <p:sldId id="882" r:id="rId26"/>
    <p:sldId id="1779" r:id="rId27"/>
    <p:sldId id="1715" r:id="rId28"/>
    <p:sldId id="1771" r:id="rId29"/>
    <p:sldId id="1711" r:id="rId30"/>
    <p:sldId id="1712" r:id="rId31"/>
    <p:sldId id="1713" r:id="rId32"/>
    <p:sldId id="1714" r:id="rId33"/>
    <p:sldId id="1764" r:id="rId34"/>
    <p:sldId id="1725" r:id="rId35"/>
    <p:sldId id="1731" r:id="rId36"/>
    <p:sldId id="1777" r:id="rId37"/>
    <p:sldId id="1778" r:id="rId38"/>
    <p:sldId id="598" r:id="rId39"/>
    <p:sldId id="1780" r:id="rId40"/>
    <p:sldId id="1781" r:id="rId41"/>
    <p:sldId id="302" r:id="rId42"/>
  </p:sldIdLst>
  <p:sldSz cx="9906000" cy="6858000" type="A4"/>
  <p:notesSz cx="6797675" cy="9928225"/>
  <p:defaultTextStyle>
    <a:defPPr>
      <a:defRPr lang="de-DE"/>
    </a:defPPr>
    <a:lvl1pPr algn="ctr" rtl="0" fontAlgn="base">
      <a:spcBef>
        <a:spcPct val="0"/>
      </a:spcBef>
      <a:spcAft>
        <a:spcPct val="0"/>
      </a:spcAft>
      <a:defRPr sz="3200" kern="1200">
        <a:solidFill>
          <a:schemeClr val="tx2"/>
        </a:solidFill>
        <a:latin typeface="Arial" charset="0"/>
        <a:ea typeface="+mn-ea"/>
        <a:cs typeface="+mn-cs"/>
      </a:defRPr>
    </a:lvl1pPr>
    <a:lvl2pPr marL="457200" algn="ctr" rtl="0" fontAlgn="base">
      <a:spcBef>
        <a:spcPct val="0"/>
      </a:spcBef>
      <a:spcAft>
        <a:spcPct val="0"/>
      </a:spcAft>
      <a:defRPr sz="3200" kern="1200">
        <a:solidFill>
          <a:schemeClr val="tx2"/>
        </a:solidFill>
        <a:latin typeface="Arial" charset="0"/>
        <a:ea typeface="+mn-ea"/>
        <a:cs typeface="+mn-cs"/>
      </a:defRPr>
    </a:lvl2pPr>
    <a:lvl3pPr marL="914400" algn="ctr" rtl="0" fontAlgn="base">
      <a:spcBef>
        <a:spcPct val="0"/>
      </a:spcBef>
      <a:spcAft>
        <a:spcPct val="0"/>
      </a:spcAft>
      <a:defRPr sz="3200" kern="1200">
        <a:solidFill>
          <a:schemeClr val="tx2"/>
        </a:solidFill>
        <a:latin typeface="Arial" charset="0"/>
        <a:ea typeface="+mn-ea"/>
        <a:cs typeface="+mn-cs"/>
      </a:defRPr>
    </a:lvl3pPr>
    <a:lvl4pPr marL="1371600" algn="ctr" rtl="0" fontAlgn="base">
      <a:spcBef>
        <a:spcPct val="0"/>
      </a:spcBef>
      <a:spcAft>
        <a:spcPct val="0"/>
      </a:spcAft>
      <a:defRPr sz="3200" kern="1200">
        <a:solidFill>
          <a:schemeClr val="tx2"/>
        </a:solidFill>
        <a:latin typeface="Arial" charset="0"/>
        <a:ea typeface="+mn-ea"/>
        <a:cs typeface="+mn-cs"/>
      </a:defRPr>
    </a:lvl4pPr>
    <a:lvl5pPr marL="1828800" algn="ctr" rtl="0" fontAlgn="base">
      <a:spcBef>
        <a:spcPct val="0"/>
      </a:spcBef>
      <a:spcAft>
        <a:spcPct val="0"/>
      </a:spcAft>
      <a:defRPr sz="3200" kern="1200">
        <a:solidFill>
          <a:schemeClr val="tx2"/>
        </a:solidFill>
        <a:latin typeface="Arial" charset="0"/>
        <a:ea typeface="+mn-ea"/>
        <a:cs typeface="+mn-cs"/>
      </a:defRPr>
    </a:lvl5pPr>
    <a:lvl6pPr marL="2286000" algn="l" defTabSz="914400" rtl="0" eaLnBrk="1" latinLnBrk="0" hangingPunct="1">
      <a:defRPr sz="3200" kern="1200">
        <a:solidFill>
          <a:schemeClr val="tx2"/>
        </a:solidFill>
        <a:latin typeface="Arial" charset="0"/>
        <a:ea typeface="+mn-ea"/>
        <a:cs typeface="+mn-cs"/>
      </a:defRPr>
    </a:lvl6pPr>
    <a:lvl7pPr marL="2743200" algn="l" defTabSz="914400" rtl="0" eaLnBrk="1" latinLnBrk="0" hangingPunct="1">
      <a:defRPr sz="3200" kern="1200">
        <a:solidFill>
          <a:schemeClr val="tx2"/>
        </a:solidFill>
        <a:latin typeface="Arial" charset="0"/>
        <a:ea typeface="+mn-ea"/>
        <a:cs typeface="+mn-cs"/>
      </a:defRPr>
    </a:lvl7pPr>
    <a:lvl8pPr marL="3200400" algn="l" defTabSz="914400" rtl="0" eaLnBrk="1" latinLnBrk="0" hangingPunct="1">
      <a:defRPr sz="3200" kern="1200">
        <a:solidFill>
          <a:schemeClr val="tx2"/>
        </a:solidFill>
        <a:latin typeface="Arial" charset="0"/>
        <a:ea typeface="+mn-ea"/>
        <a:cs typeface="+mn-cs"/>
      </a:defRPr>
    </a:lvl8pPr>
    <a:lvl9pPr marL="3657600" algn="l" defTabSz="914400" rtl="0" eaLnBrk="1" latinLnBrk="0" hangingPunct="1">
      <a:defRPr sz="32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51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33"/>
    <a:srgbClr val="F9E973"/>
    <a:srgbClr val="FF66CC"/>
    <a:srgbClr val="00CC00"/>
    <a:srgbClr val="44CAD8"/>
    <a:srgbClr val="993366"/>
    <a:srgbClr val="1CCEC6"/>
    <a:srgbClr val="6780CF"/>
    <a:srgbClr val="64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9" autoAdjust="0"/>
    <p:restoredTop sz="95332" autoAdjust="0"/>
  </p:normalViewPr>
  <p:slideViewPr>
    <p:cSldViewPr snapToGrid="0">
      <p:cViewPr>
        <p:scale>
          <a:sx n="50" d="100"/>
          <a:sy n="50" d="100"/>
        </p:scale>
        <p:origin x="168" y="304"/>
      </p:cViewPr>
      <p:guideLst>
        <p:guide orient="horz" pos="414"/>
        <p:guide pos="512"/>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1" d="100"/>
          <a:sy n="71" d="100"/>
        </p:scale>
        <p:origin x="-3072" y="-82"/>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zdvi-nas-rufr1v\dms$\B5\53\Humanmedizin\Asylbewerber,%20Migrantenmedizin\10%20Statistiken,%20Karten\10.2%20Statistiken\Statistiken%201990%20-%202023%20Asyl,%20Migration,%20Aussiedl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2021-08-04%20Arbeitsunterlagen%20Sonderspeicherung\2019-10%20Statistiken%20&#196;rztezentrum%20AE%20Unterfranken%20(J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Filr\Meine%20Dateien\_Promotion\3rd%20Paper%20EMA\Daten\EMA%20Daten%20zusammengefasst-REPARIERT_PMLD%20als%20Wert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2300908038669"/>
          <c:y val="4.2134668828161186E-2"/>
          <c:w val="0.87099558207397987"/>
          <c:h val="0.7841952292728116"/>
        </c:manualLayout>
      </c:layout>
      <c:barChart>
        <c:barDir val="col"/>
        <c:grouping val="stacked"/>
        <c:varyColors val="0"/>
        <c:ser>
          <c:idx val="0"/>
          <c:order val="0"/>
          <c:tx>
            <c:strRef>
              <c:f>Tabelle1!$A$7</c:f>
              <c:strCache>
                <c:ptCount val="1"/>
                <c:pt idx="0">
                  <c:v>Asylanträge</c:v>
                </c:pt>
              </c:strCache>
            </c:strRef>
          </c:tx>
          <c:spPr>
            <a:solidFill>
              <a:srgbClr val="00B0F0"/>
            </a:solidFill>
            <a:ln>
              <a:noFill/>
            </a:ln>
            <a:effectLst/>
          </c:spPr>
          <c:invertIfNegative val="0"/>
          <c:cat>
            <c:strRef>
              <c:f>Tabelle1!$B$6:$AI$6</c:f>
              <c:strCach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 (Q1)</c:v>
                </c:pt>
              </c:strCache>
            </c:strRef>
          </c:cat>
          <c:val>
            <c:numRef>
              <c:f>Tabelle1!$B$7:$AI$7</c:f>
              <c:numCache>
                <c:formatCode>#,##0</c:formatCode>
                <c:ptCount val="34"/>
                <c:pt idx="0">
                  <c:v>190000</c:v>
                </c:pt>
                <c:pt idx="1">
                  <c:v>256112</c:v>
                </c:pt>
                <c:pt idx="2">
                  <c:v>436191</c:v>
                </c:pt>
                <c:pt idx="3">
                  <c:v>322599</c:v>
                </c:pt>
                <c:pt idx="4">
                  <c:v>127210</c:v>
                </c:pt>
                <c:pt idx="5">
                  <c:v>166951</c:v>
                </c:pt>
                <c:pt idx="6">
                  <c:v>149193</c:v>
                </c:pt>
                <c:pt idx="7">
                  <c:v>151700</c:v>
                </c:pt>
                <c:pt idx="8">
                  <c:v>143429</c:v>
                </c:pt>
                <c:pt idx="9">
                  <c:v>138319</c:v>
                </c:pt>
                <c:pt idx="10">
                  <c:v>117648</c:v>
                </c:pt>
                <c:pt idx="11">
                  <c:v>118306</c:v>
                </c:pt>
                <c:pt idx="12">
                  <c:v>91471</c:v>
                </c:pt>
                <c:pt idx="13">
                  <c:v>67848</c:v>
                </c:pt>
                <c:pt idx="14">
                  <c:v>50152</c:v>
                </c:pt>
                <c:pt idx="15">
                  <c:v>42908</c:v>
                </c:pt>
                <c:pt idx="16">
                  <c:v>30100</c:v>
                </c:pt>
                <c:pt idx="17">
                  <c:v>30303</c:v>
                </c:pt>
                <c:pt idx="18">
                  <c:v>28018</c:v>
                </c:pt>
                <c:pt idx="19">
                  <c:v>33033</c:v>
                </c:pt>
                <c:pt idx="20">
                  <c:v>48589</c:v>
                </c:pt>
                <c:pt idx="21">
                  <c:v>53347</c:v>
                </c:pt>
                <c:pt idx="22">
                  <c:v>77651</c:v>
                </c:pt>
                <c:pt idx="23">
                  <c:v>127023</c:v>
                </c:pt>
                <c:pt idx="24">
                  <c:v>202834</c:v>
                </c:pt>
                <c:pt idx="25">
                  <c:v>476649</c:v>
                </c:pt>
                <c:pt idx="26">
                  <c:v>745545</c:v>
                </c:pt>
                <c:pt idx="27">
                  <c:v>222683</c:v>
                </c:pt>
                <c:pt idx="28">
                  <c:v>185853</c:v>
                </c:pt>
                <c:pt idx="29">
                  <c:v>165938</c:v>
                </c:pt>
                <c:pt idx="30">
                  <c:v>122170</c:v>
                </c:pt>
                <c:pt idx="31">
                  <c:v>190816</c:v>
                </c:pt>
                <c:pt idx="32">
                  <c:v>244132</c:v>
                </c:pt>
                <c:pt idx="33">
                  <c:v>87777</c:v>
                </c:pt>
              </c:numCache>
            </c:numRef>
          </c:val>
          <c:extLst>
            <c:ext xmlns:c16="http://schemas.microsoft.com/office/drawing/2014/chart" uri="{C3380CC4-5D6E-409C-BE32-E72D297353CC}">
              <c16:uniqueId val="{00000000-923C-43BE-8B2C-3C233951B0A3}"/>
            </c:ext>
          </c:extLst>
        </c:ser>
        <c:ser>
          <c:idx val="1"/>
          <c:order val="1"/>
          <c:tx>
            <c:strRef>
              <c:f>Tabelle1!$A$8</c:f>
              <c:strCache>
                <c:ptCount val="1"/>
                <c:pt idx="0">
                  <c:v>Spätaussiedler</c:v>
                </c:pt>
              </c:strCache>
            </c:strRef>
          </c:tx>
          <c:spPr>
            <a:solidFill>
              <a:srgbClr val="C00000"/>
            </a:solidFill>
            <a:ln>
              <a:noFill/>
            </a:ln>
            <a:effectLst/>
          </c:spPr>
          <c:invertIfNegative val="0"/>
          <c:cat>
            <c:strRef>
              <c:f>Tabelle1!$B$6:$AI$6</c:f>
              <c:strCach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 (Q1)</c:v>
                </c:pt>
              </c:strCache>
            </c:strRef>
          </c:cat>
          <c:val>
            <c:numRef>
              <c:f>Tabelle1!$B$8:$AI$8</c:f>
              <c:numCache>
                <c:formatCode>#,##0</c:formatCode>
                <c:ptCount val="34"/>
                <c:pt idx="0">
                  <c:v>397000</c:v>
                </c:pt>
                <c:pt idx="1">
                  <c:v>222000</c:v>
                </c:pt>
                <c:pt idx="2">
                  <c:v>229700</c:v>
                </c:pt>
                <c:pt idx="3">
                  <c:v>218800</c:v>
                </c:pt>
                <c:pt idx="4">
                  <c:v>222500</c:v>
                </c:pt>
                <c:pt idx="5">
                  <c:v>217700</c:v>
                </c:pt>
                <c:pt idx="6">
                  <c:v>177800</c:v>
                </c:pt>
                <c:pt idx="7">
                  <c:v>134500</c:v>
                </c:pt>
                <c:pt idx="8">
                  <c:v>103100</c:v>
                </c:pt>
                <c:pt idx="9">
                  <c:v>104900</c:v>
                </c:pt>
                <c:pt idx="10">
                  <c:v>95600</c:v>
                </c:pt>
                <c:pt idx="11">
                  <c:v>98400</c:v>
                </c:pt>
                <c:pt idx="12">
                  <c:v>91500</c:v>
                </c:pt>
                <c:pt idx="13">
                  <c:v>72800</c:v>
                </c:pt>
                <c:pt idx="14">
                  <c:v>59100</c:v>
                </c:pt>
                <c:pt idx="15">
                  <c:v>35500</c:v>
                </c:pt>
                <c:pt idx="16">
                  <c:v>7700</c:v>
                </c:pt>
                <c:pt idx="17">
                  <c:v>5800</c:v>
                </c:pt>
                <c:pt idx="18">
                  <c:v>4300</c:v>
                </c:pt>
                <c:pt idx="19">
                  <c:v>3300</c:v>
                </c:pt>
                <c:pt idx="20">
                  <c:v>2300</c:v>
                </c:pt>
                <c:pt idx="21">
                  <c:v>2100</c:v>
                </c:pt>
                <c:pt idx="22">
                  <c:v>1800</c:v>
                </c:pt>
                <c:pt idx="23">
                  <c:v>2400</c:v>
                </c:pt>
                <c:pt idx="24">
                  <c:v>5600</c:v>
                </c:pt>
                <c:pt idx="25">
                  <c:v>6100</c:v>
                </c:pt>
                <c:pt idx="26">
                  <c:v>6600</c:v>
                </c:pt>
                <c:pt idx="27">
                  <c:v>7000</c:v>
                </c:pt>
                <c:pt idx="28">
                  <c:v>7100</c:v>
                </c:pt>
                <c:pt idx="29">
                  <c:v>7100</c:v>
                </c:pt>
                <c:pt idx="30">
                  <c:v>4300</c:v>
                </c:pt>
              </c:numCache>
            </c:numRef>
          </c:val>
          <c:extLst>
            <c:ext xmlns:c16="http://schemas.microsoft.com/office/drawing/2014/chart" uri="{C3380CC4-5D6E-409C-BE32-E72D297353CC}">
              <c16:uniqueId val="{00000001-923C-43BE-8B2C-3C233951B0A3}"/>
            </c:ext>
          </c:extLst>
        </c:ser>
        <c:ser>
          <c:idx val="2"/>
          <c:order val="2"/>
          <c:tx>
            <c:strRef>
              <c:f>Tabelle1!$A$9</c:f>
              <c:strCache>
                <c:ptCount val="1"/>
                <c:pt idx="0">
                  <c:v>Ukrainer</c:v>
                </c:pt>
              </c:strCache>
            </c:strRef>
          </c:tx>
          <c:spPr>
            <a:solidFill>
              <a:srgbClr val="00B050"/>
            </a:solidFill>
            <a:ln>
              <a:noFill/>
            </a:ln>
            <a:effectLst/>
          </c:spPr>
          <c:invertIfNegative val="0"/>
          <c:dPt>
            <c:idx val="32"/>
            <c:invertIfNegative val="0"/>
            <c:bubble3D val="0"/>
            <c:spPr>
              <a:solidFill>
                <a:srgbClr val="FF9933"/>
              </a:solidFill>
              <a:ln>
                <a:noFill/>
              </a:ln>
              <a:effectLst/>
            </c:spPr>
            <c:extLst>
              <c:ext xmlns:c16="http://schemas.microsoft.com/office/drawing/2014/chart" uri="{C3380CC4-5D6E-409C-BE32-E72D297353CC}">
                <c16:uniqueId val="{00000004-923C-43BE-8B2C-3C233951B0A3}"/>
              </c:ext>
            </c:extLst>
          </c:dPt>
          <c:dPt>
            <c:idx val="33"/>
            <c:invertIfNegative val="0"/>
            <c:bubble3D val="0"/>
            <c:spPr>
              <a:solidFill>
                <a:srgbClr val="FF9933"/>
              </a:solidFill>
              <a:ln>
                <a:noFill/>
              </a:ln>
              <a:effectLst/>
            </c:spPr>
            <c:extLst>
              <c:ext xmlns:c16="http://schemas.microsoft.com/office/drawing/2014/chart" uri="{C3380CC4-5D6E-409C-BE32-E72D297353CC}">
                <c16:uniqueId val="{00000005-923C-43BE-8B2C-3C233951B0A3}"/>
              </c:ext>
            </c:extLst>
          </c:dPt>
          <c:cat>
            <c:strRef>
              <c:f>Tabelle1!$B$6:$AI$6</c:f>
              <c:strCach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 (Q1)</c:v>
                </c:pt>
              </c:strCache>
            </c:strRef>
          </c:cat>
          <c:val>
            <c:numRef>
              <c:f>Tabelle1!$B$9:$AI$9</c:f>
              <c:numCache>
                <c:formatCode>General</c:formatCode>
                <c:ptCount val="34"/>
                <c:pt idx="31" formatCode="#,##0">
                  <c:v>13000</c:v>
                </c:pt>
                <c:pt idx="32" formatCode="#,##0">
                  <c:v>1100000</c:v>
                </c:pt>
                <c:pt idx="33" formatCode="#,##0">
                  <c:v>27000</c:v>
                </c:pt>
              </c:numCache>
            </c:numRef>
          </c:val>
          <c:extLst>
            <c:ext xmlns:c16="http://schemas.microsoft.com/office/drawing/2014/chart" uri="{C3380CC4-5D6E-409C-BE32-E72D297353CC}">
              <c16:uniqueId val="{00000002-923C-43BE-8B2C-3C233951B0A3}"/>
            </c:ext>
          </c:extLst>
        </c:ser>
        <c:ser>
          <c:idx val="3"/>
          <c:order val="3"/>
          <c:tx>
            <c:strRef>
              <c:f>Tabelle1!$A$10</c:f>
              <c:strCache>
                <c:ptCount val="1"/>
                <c:pt idx="0">
                  <c:v>EU Migration</c:v>
                </c:pt>
              </c:strCache>
            </c:strRef>
          </c:tx>
          <c:spPr>
            <a:solidFill>
              <a:srgbClr val="F9E973"/>
            </a:solidFill>
            <a:ln>
              <a:noFill/>
            </a:ln>
            <a:effectLst/>
          </c:spPr>
          <c:invertIfNegative val="0"/>
          <c:cat>
            <c:strRef>
              <c:f>Tabelle1!$B$6:$AI$6</c:f>
              <c:strCach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 (Q1)</c:v>
                </c:pt>
              </c:strCache>
            </c:strRef>
          </c:cat>
          <c:val>
            <c:numRef>
              <c:f>Tabelle1!$B$10:$AI$10</c:f>
              <c:numCache>
                <c:formatCode>#,##0</c:formatCode>
                <c:ptCount val="34"/>
                <c:pt idx="1">
                  <c:v>720866</c:v>
                </c:pt>
                <c:pt idx="2">
                  <c:v>836307</c:v>
                </c:pt>
                <c:pt idx="3">
                  <c:v>736009</c:v>
                </c:pt>
                <c:pt idx="4">
                  <c:v>732843</c:v>
                </c:pt>
                <c:pt idx="5">
                  <c:v>575040</c:v>
                </c:pt>
                <c:pt idx="6">
                  <c:v>769055</c:v>
                </c:pt>
                <c:pt idx="7">
                  <c:v>554433</c:v>
                </c:pt>
                <c:pt idx="8">
                  <c:v>555927</c:v>
                </c:pt>
                <c:pt idx="9">
                  <c:v>630804</c:v>
                </c:pt>
                <c:pt idx="10">
                  <c:v>626910</c:v>
                </c:pt>
                <c:pt idx="11">
                  <c:v>662511</c:v>
                </c:pt>
                <c:pt idx="12">
                  <c:v>659572</c:v>
                </c:pt>
                <c:pt idx="13">
                  <c:v>628277</c:v>
                </c:pt>
                <c:pt idx="14">
                  <c:v>670923</c:v>
                </c:pt>
                <c:pt idx="15">
                  <c:v>628944</c:v>
                </c:pt>
                <c:pt idx="16">
                  <c:v>624055</c:v>
                </c:pt>
                <c:pt idx="17">
                  <c:v>644663</c:v>
                </c:pt>
                <c:pt idx="18">
                  <c:v>649828</c:v>
                </c:pt>
                <c:pt idx="19">
                  <c:v>684681</c:v>
                </c:pt>
                <c:pt idx="20">
                  <c:v>747393</c:v>
                </c:pt>
                <c:pt idx="21">
                  <c:v>902852</c:v>
                </c:pt>
                <c:pt idx="22">
                  <c:v>1001485</c:v>
                </c:pt>
                <c:pt idx="23">
                  <c:v>1097070</c:v>
                </c:pt>
                <c:pt idx="24">
                  <c:v>1256290</c:v>
                </c:pt>
                <c:pt idx="25">
                  <c:v>1654205</c:v>
                </c:pt>
                <c:pt idx="26">
                  <c:v>1112977</c:v>
                </c:pt>
                <c:pt idx="27">
                  <c:v>1321038</c:v>
                </c:pt>
                <c:pt idx="28">
                  <c:v>1392159</c:v>
                </c:pt>
                <c:pt idx="29">
                  <c:v>1385574</c:v>
                </c:pt>
                <c:pt idx="30">
                  <c:v>1060232</c:v>
                </c:pt>
                <c:pt idx="31">
                  <c:v>1119650</c:v>
                </c:pt>
                <c:pt idx="32">
                  <c:v>1055868</c:v>
                </c:pt>
              </c:numCache>
            </c:numRef>
          </c:val>
          <c:extLst>
            <c:ext xmlns:c16="http://schemas.microsoft.com/office/drawing/2014/chart" uri="{C3380CC4-5D6E-409C-BE32-E72D297353CC}">
              <c16:uniqueId val="{00000003-923C-43BE-8B2C-3C233951B0A3}"/>
            </c:ext>
          </c:extLst>
        </c:ser>
        <c:dLbls>
          <c:showLegendKey val="0"/>
          <c:showVal val="0"/>
          <c:showCatName val="0"/>
          <c:showSerName val="0"/>
          <c:showPercent val="0"/>
          <c:showBubbleSize val="0"/>
        </c:dLbls>
        <c:gapWidth val="150"/>
        <c:overlap val="100"/>
        <c:axId val="496188144"/>
        <c:axId val="496181584"/>
      </c:barChart>
      <c:catAx>
        <c:axId val="49618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6181584"/>
        <c:crosses val="autoZero"/>
        <c:auto val="1"/>
        <c:lblAlgn val="ctr"/>
        <c:lblOffset val="100"/>
        <c:noMultiLvlLbl val="0"/>
      </c:catAx>
      <c:valAx>
        <c:axId val="496181584"/>
        <c:scaling>
          <c:orientation val="minMax"/>
          <c:max val="25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618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sz="1400" b="1">
                <a:latin typeface="Arial" panose="020B0604020202020204" pitchFamily="34" charset="0"/>
                <a:cs typeface="Arial" panose="020B0604020202020204" pitchFamily="34" charset="0"/>
              </a:rPr>
              <a:t>Häufigtse Diagnosen / 1.000 Patienten (jemals), </a:t>
            </a:r>
          </a:p>
          <a:p>
            <a:pPr>
              <a:defRPr>
                <a:latin typeface="Arial" panose="020B0604020202020204" pitchFamily="34" charset="0"/>
                <a:cs typeface="Arial" panose="020B0604020202020204" pitchFamily="34" charset="0"/>
              </a:defRPr>
            </a:pPr>
            <a:r>
              <a:rPr lang="de-DE" sz="1400">
                <a:latin typeface="Arial" panose="020B0604020202020204" pitchFamily="34" charset="0"/>
                <a:cs typeface="Arial" panose="020B0604020202020204" pitchFamily="34" charset="0"/>
              </a:rPr>
              <a:t>ANKER Einrichtung Unterfranken, 2017-2021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title>
    <c:autoTitleDeleted val="0"/>
    <c:plotArea>
      <c:layout>
        <c:manualLayout>
          <c:layoutTarget val="inner"/>
          <c:xMode val="edge"/>
          <c:yMode val="edge"/>
          <c:x val="5.175353949961195E-2"/>
          <c:y val="0.10331788554153824"/>
          <c:w val="0.9296652929194047"/>
          <c:h val="0.51391387280155276"/>
        </c:manualLayout>
      </c:layout>
      <c:barChart>
        <c:barDir val="col"/>
        <c:grouping val="clustered"/>
        <c:varyColors val="0"/>
        <c:ser>
          <c:idx val="0"/>
          <c:order val="0"/>
          <c:spPr>
            <a:solidFill>
              <a:srgbClr val="00B0F0"/>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2C01-4381-942B-CBAF68379B92}"/>
              </c:ext>
            </c:extLst>
          </c:dPt>
          <c:dPt>
            <c:idx val="16"/>
            <c:invertIfNegative val="0"/>
            <c:bubble3D val="0"/>
            <c:spPr>
              <a:solidFill>
                <a:srgbClr val="00B0F0"/>
              </a:solidFill>
              <a:ln>
                <a:noFill/>
              </a:ln>
              <a:effectLst/>
            </c:spPr>
            <c:extLst>
              <c:ext xmlns:c16="http://schemas.microsoft.com/office/drawing/2014/chart" uri="{C3380CC4-5D6E-409C-BE32-E72D297353CC}">
                <c16:uniqueId val="{00000003-2C01-4381-942B-CBAF68379B9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'Übersicht alle'!$D$2:$D$18</c:f>
              <c:strCache>
                <c:ptCount val="16"/>
                <c:pt idx="0">
                  <c:v>Atemwege</c:v>
                </c:pt>
                <c:pt idx="1">
                  <c:v>Verdauung</c:v>
                </c:pt>
                <c:pt idx="2">
                  <c:v>Infektionskrankheit</c:v>
                </c:pt>
                <c:pt idx="3">
                  <c:v>Muskuloskelletal</c:v>
                </c:pt>
                <c:pt idx="4">
                  <c:v>Haut</c:v>
                </c:pt>
                <c:pt idx="5">
                  <c:v>Nervensystem</c:v>
                </c:pt>
                <c:pt idx="6">
                  <c:v>Genitourinal</c:v>
                </c:pt>
                <c:pt idx="7">
                  <c:v>Auge</c:v>
                </c:pt>
                <c:pt idx="8">
                  <c:v>Psychische Konditionen</c:v>
                </c:pt>
                <c:pt idx="9">
                  <c:v>Herz-Kreislauf</c:v>
                </c:pt>
                <c:pt idx="10">
                  <c:v>Stoffwechsel</c:v>
                </c:pt>
                <c:pt idx="11">
                  <c:v>Neoplasmen / maligne Neopl.</c:v>
                </c:pt>
                <c:pt idx="12">
                  <c:v>HNO</c:v>
                </c:pt>
                <c:pt idx="13">
                  <c:v>Bluthochdruck</c:v>
                </c:pt>
                <c:pt idx="14">
                  <c:v>Blutkrankheiten</c:v>
                </c:pt>
                <c:pt idx="15">
                  <c:v>Diabetes</c:v>
                </c:pt>
              </c:strCache>
            </c:strRef>
          </c:cat>
          <c:val>
            <c:numRef>
              <c:f>'Übersicht alle'!$E$2:$E$18</c:f>
              <c:numCache>
                <c:formatCode>General</c:formatCode>
                <c:ptCount val="17"/>
                <c:pt idx="0">
                  <c:v>261</c:v>
                </c:pt>
                <c:pt idx="1">
                  <c:v>243</c:v>
                </c:pt>
                <c:pt idx="2">
                  <c:v>212</c:v>
                </c:pt>
                <c:pt idx="3">
                  <c:v>184</c:v>
                </c:pt>
                <c:pt idx="4">
                  <c:v>134</c:v>
                </c:pt>
                <c:pt idx="5">
                  <c:v>102</c:v>
                </c:pt>
                <c:pt idx="6">
                  <c:v>93</c:v>
                </c:pt>
                <c:pt idx="7">
                  <c:v>86</c:v>
                </c:pt>
                <c:pt idx="8">
                  <c:v>77</c:v>
                </c:pt>
                <c:pt idx="9">
                  <c:v>51</c:v>
                </c:pt>
                <c:pt idx="10">
                  <c:v>46</c:v>
                </c:pt>
                <c:pt idx="11">
                  <c:v>42</c:v>
                </c:pt>
                <c:pt idx="12">
                  <c:v>38</c:v>
                </c:pt>
                <c:pt idx="13">
                  <c:v>24</c:v>
                </c:pt>
                <c:pt idx="14">
                  <c:v>19</c:v>
                </c:pt>
                <c:pt idx="15">
                  <c:v>14</c:v>
                </c:pt>
              </c:numCache>
            </c:numRef>
          </c:val>
          <c:extLst>
            <c:ext xmlns:c16="http://schemas.microsoft.com/office/drawing/2014/chart" uri="{C3380CC4-5D6E-409C-BE32-E72D297353CC}">
              <c16:uniqueId val="{00000004-2C01-4381-942B-CBAF68379B92}"/>
            </c:ext>
          </c:extLst>
        </c:ser>
        <c:dLbls>
          <c:showLegendKey val="0"/>
          <c:showVal val="0"/>
          <c:showCatName val="0"/>
          <c:showSerName val="0"/>
          <c:showPercent val="0"/>
          <c:showBubbleSize val="0"/>
        </c:dLbls>
        <c:gapWidth val="219"/>
        <c:overlap val="-27"/>
        <c:axId val="673890640"/>
        <c:axId val="673893264"/>
      </c:barChart>
      <c:catAx>
        <c:axId val="67389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73893264"/>
        <c:crosses val="autoZero"/>
        <c:auto val="1"/>
        <c:lblAlgn val="ctr"/>
        <c:lblOffset val="100"/>
        <c:noMultiLvlLbl val="0"/>
      </c:catAx>
      <c:valAx>
        <c:axId val="673893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73890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900595230667502"/>
          <c:y val="3.2850530088099197E-2"/>
          <c:w val="0.427055854349427"/>
          <c:h val="0.89233491550453303"/>
        </c:manualLayout>
      </c:layout>
      <c:barChart>
        <c:barDir val="bar"/>
        <c:grouping val="clustered"/>
        <c:varyColors val="1"/>
        <c:ser>
          <c:idx val="0"/>
          <c:order val="0"/>
          <c:spPr>
            <a:solidFill>
              <a:srgbClr val="4472C4"/>
            </a:solidFill>
            <a:ln>
              <a:noFill/>
            </a:ln>
          </c:spPr>
          <c:invertIfNegative val="1"/>
          <c:dLbls>
            <c:spPr>
              <a:noFill/>
              <a:ln>
                <a:noFill/>
              </a:ln>
              <a:effectLst/>
            </c:spPr>
            <c:dLblPos val="ct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strRef>
              <c:f>pmld!$A$4:$A$19</c:f>
              <c:strCache>
                <c:ptCount val="16"/>
                <c:pt idx="0">
                  <c:v>Conflicts (with other refugees, social workers or authorities)</c:v>
                </c:pt>
                <c:pt idx="1">
                  <c:v>Foreign food</c:v>
                </c:pt>
                <c:pt idx="2">
                  <c:v>Discrimination</c:v>
                </c:pt>
                <c:pt idx="3">
                  <c:v>Not getting acess to treatment for health problems</c:v>
                </c:pt>
                <c:pt idx="4">
                  <c:v>Communication difficulties</c:v>
                </c:pt>
                <c:pt idx="5">
                  <c:v>Homesick</c:v>
                </c:pt>
                <c:pt idx="6">
                  <c:v>Difficulties with school</c:v>
                </c:pt>
                <c:pt idx="7">
                  <c:v>Difficulties with employment</c:v>
                </c:pt>
                <c:pt idx="8">
                  <c:v>Not enough money </c:v>
                </c:pt>
                <c:pt idx="9">
                  <c:v>Being unable to return to your home country in an emergenc</c:v>
                </c:pt>
                <c:pt idx="10">
                  <c:v>No contact person</c:v>
                </c:pt>
                <c:pt idx="11">
                  <c:v>Loneliness, boredom or isolation</c:v>
                </c:pt>
                <c:pt idx="12">
                  <c:v>Poor living conditions</c:v>
                </c:pt>
                <c:pt idx="13">
                  <c:v>Seperation from family</c:v>
                </c:pt>
                <c:pt idx="14">
                  <c:v>Fear for familiy</c:v>
                </c:pt>
                <c:pt idx="15">
                  <c:v>Fear of deportation</c:v>
                </c:pt>
              </c:strCache>
            </c:strRef>
          </c:cat>
          <c:val>
            <c:numRef>
              <c:f>pmld!$B$4:$B$19</c:f>
              <c:numCache>
                <c:formatCode>0.00%</c:formatCode>
                <c:ptCount val="16"/>
                <c:pt idx="0">
                  <c:v>0.25025329280648401</c:v>
                </c:pt>
                <c:pt idx="1">
                  <c:v>0.34164133738601798</c:v>
                </c:pt>
                <c:pt idx="2">
                  <c:v>0.37603850050658599</c:v>
                </c:pt>
                <c:pt idx="3">
                  <c:v>0.49042553191489402</c:v>
                </c:pt>
                <c:pt idx="4">
                  <c:v>0.49148936170212798</c:v>
                </c:pt>
                <c:pt idx="5">
                  <c:v>0.50567375886524801</c:v>
                </c:pt>
                <c:pt idx="6">
                  <c:v>0.61560283687943296</c:v>
                </c:pt>
                <c:pt idx="7">
                  <c:v>0.66134751773049705</c:v>
                </c:pt>
                <c:pt idx="8">
                  <c:v>0.66205673758865302</c:v>
                </c:pt>
                <c:pt idx="9">
                  <c:v>0.69858156028368801</c:v>
                </c:pt>
                <c:pt idx="10">
                  <c:v>0.69858156028368801</c:v>
                </c:pt>
                <c:pt idx="11">
                  <c:v>0.71134751773049598</c:v>
                </c:pt>
                <c:pt idx="12">
                  <c:v>0.72163120567375905</c:v>
                </c:pt>
                <c:pt idx="13">
                  <c:v>0.72375886524822697</c:v>
                </c:pt>
                <c:pt idx="14">
                  <c:v>0.75851063829787202</c:v>
                </c:pt>
                <c:pt idx="15">
                  <c:v>0.79609929078014197</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5983-459D-8609-CFEBE69137C0}"/>
            </c:ext>
          </c:extLst>
        </c:ser>
        <c:dLbls>
          <c:showLegendKey val="0"/>
          <c:showVal val="0"/>
          <c:showCatName val="0"/>
          <c:showSerName val="0"/>
          <c:showPercent val="0"/>
          <c:showBubbleSize val="0"/>
        </c:dLbls>
        <c:gapWidth val="182"/>
        <c:axId val="2082532168"/>
        <c:axId val="2085037672"/>
      </c:barChart>
      <c:catAx>
        <c:axId val="2082532168"/>
        <c:scaling>
          <c:orientation val="minMax"/>
        </c:scaling>
        <c:delete val="0"/>
        <c:axPos val="l"/>
        <c:numFmt formatCode="General" sourceLinked="0"/>
        <c:majorTickMark val="none"/>
        <c:minorTickMark val="none"/>
        <c:tickLblPos val="nextTo"/>
        <c:spPr>
          <a:ln w="9360">
            <a:solidFill>
              <a:srgbClr val="D9D9D9"/>
            </a:solidFill>
            <a:round/>
          </a:ln>
        </c:spPr>
        <c:txPr>
          <a:bodyPr/>
          <a:lstStyle/>
          <a:p>
            <a:pPr>
              <a:defRPr sz="800">
                <a:latin typeface="Times New Roman" panose="02020603050405020304" pitchFamily="18" charset="0"/>
                <a:cs typeface="Times New Roman" panose="02020603050405020304" pitchFamily="18" charset="0"/>
              </a:defRPr>
            </a:pPr>
            <a:endParaRPr lang="de-DE"/>
          </a:p>
        </c:txPr>
        <c:crossAx val="2085037672"/>
        <c:crosses val="autoZero"/>
        <c:auto val="1"/>
        <c:lblAlgn val="ctr"/>
        <c:lblOffset val="100"/>
        <c:noMultiLvlLbl val="1"/>
      </c:catAx>
      <c:valAx>
        <c:axId val="2085037672"/>
        <c:scaling>
          <c:orientation val="minMax"/>
          <c:max val="1"/>
          <c:min val="0"/>
        </c:scaling>
        <c:delete val="0"/>
        <c:axPos val="b"/>
        <c:majorGridlines>
          <c:spPr>
            <a:ln w="9360">
              <a:solidFill>
                <a:srgbClr val="D9D9D9"/>
              </a:solidFill>
              <a:round/>
            </a:ln>
          </c:spPr>
        </c:majorGridlines>
        <c:numFmt formatCode="0%" sourceLinked="0"/>
        <c:majorTickMark val="none"/>
        <c:minorTickMark val="none"/>
        <c:tickLblPos val="nextTo"/>
        <c:spPr>
          <a:ln w="6480">
            <a:noFill/>
          </a:ln>
        </c:spPr>
        <c:crossAx val="2082532168"/>
        <c:crosses val="autoZero"/>
        <c:crossBetween val="between"/>
      </c:valAx>
      <c:spPr>
        <a:noFill/>
        <a:ln>
          <a:noFill/>
        </a:ln>
      </c:spPr>
    </c:plotArea>
    <c:plotVisOnly val="1"/>
    <c:dispBlanksAs val="zero"/>
    <c:showDLblsOverMax val="1"/>
  </c:chart>
  <c:spPr>
    <a:solidFill>
      <a:srgbClr val="FFFFFF"/>
    </a:solidFill>
    <a:ln w="9360">
      <a:solidFill>
        <a:srgbClr val="D9D9D9"/>
      </a:solidFill>
      <a:round/>
    </a:ln>
  </c:sp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0.01979</cdr:y>
    </cdr:from>
    <cdr:to>
      <cdr:x>0.39185</cdr:x>
      <cdr:y>0.13297</cdr:y>
    </cdr:to>
    <cdr:sp macro="" textlink="">
      <cdr:nvSpPr>
        <cdr:cNvPr id="2" name="Fußzeilenplatzhalter 1">
          <a:extLst xmlns:a="http://schemas.openxmlformats.org/drawingml/2006/main">
            <a:ext uri="{FF2B5EF4-FFF2-40B4-BE49-F238E27FC236}">
              <a16:creationId xmlns:a16="http://schemas.microsoft.com/office/drawing/2014/main" id="{B1161170-B44A-D24C-BF6D-E36D7BC29328}"/>
            </a:ext>
          </a:extLst>
        </cdr:cNvPr>
        <cdr:cNvSpPr>
          <a:spLocks xmlns:a="http://schemas.openxmlformats.org/drawingml/2006/main" noGrp="1"/>
        </cdr:cNvSpPr>
      </cdr:nvSpPr>
      <cdr:spPr>
        <a:xfrm xmlns:a="http://schemas.openxmlformats.org/drawingml/2006/main">
          <a:off x="0" y="101841"/>
          <a:ext cx="3361837" cy="582332"/>
        </a:xfrm>
        <a:prstGeom xmlns:a="http://schemas.openxmlformats.org/drawingml/2006/main" prst="rect">
          <a:avLst/>
        </a:prstGeom>
      </cdr:spPr>
      <cdr:txBody>
        <a:bodyPr xmlns:a="http://schemas.openxmlformats.org/drawingml/2006/main"/>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400" dirty="0">
              <a:latin typeface="Calibri"/>
            </a:rPr>
            <a:t>Durchschnittlicher Wert bei relevanten PMS</a:t>
          </a:r>
        </a:p>
        <a:p xmlns:a="http://schemas.openxmlformats.org/drawingml/2006/main">
          <a:r>
            <a:rPr lang="de-DE" sz="1400" dirty="0">
              <a:latin typeface="Calibri"/>
            </a:rPr>
            <a:t>Fragebogen von </a:t>
          </a:r>
          <a:r>
            <a:rPr lang="de-DE" sz="1400" dirty="0" err="1">
              <a:latin typeface="Calibri"/>
            </a:rPr>
            <a:t>Silove</a:t>
          </a:r>
          <a:r>
            <a:rPr lang="de-DE" sz="1400" dirty="0">
              <a:latin typeface="Calibri"/>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4657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ltLang="de-DE"/>
          </a:p>
        </p:txBody>
      </p:sp>
      <p:sp>
        <p:nvSpPr>
          <p:cNvPr id="93187" name="Rectangle 3"/>
          <p:cNvSpPr>
            <a:spLocks noGrp="1" noChangeArrowheads="1"/>
          </p:cNvSpPr>
          <p:nvPr>
            <p:ph type="dt" sz="quarter" idx="1"/>
          </p:nvPr>
        </p:nvSpPr>
        <p:spPr bwMode="auto">
          <a:xfrm>
            <a:off x="3849485" y="0"/>
            <a:ext cx="2946575"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ltLang="de-DE"/>
          </a:p>
        </p:txBody>
      </p:sp>
      <p:sp>
        <p:nvSpPr>
          <p:cNvPr id="93188" name="Rectangle 4"/>
          <p:cNvSpPr>
            <a:spLocks noGrp="1" noChangeArrowheads="1"/>
          </p:cNvSpPr>
          <p:nvPr>
            <p:ph type="ftr" sz="quarter" idx="2"/>
          </p:nvPr>
        </p:nvSpPr>
        <p:spPr bwMode="auto">
          <a:xfrm>
            <a:off x="0" y="9429672"/>
            <a:ext cx="2946576"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ltLang="de-DE"/>
          </a:p>
        </p:txBody>
      </p:sp>
      <p:sp>
        <p:nvSpPr>
          <p:cNvPr id="93189" name="Rectangle 5"/>
          <p:cNvSpPr>
            <a:spLocks noGrp="1" noChangeArrowheads="1"/>
          </p:cNvSpPr>
          <p:nvPr>
            <p:ph type="sldNum" sz="quarter" idx="3"/>
          </p:nvPr>
        </p:nvSpPr>
        <p:spPr bwMode="auto">
          <a:xfrm>
            <a:off x="3849485" y="9429672"/>
            <a:ext cx="2946575"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ADD25184-1004-4C92-815F-B6F7222C8A43}" type="slidenum">
              <a:rPr lang="de-DE" altLang="de-DE"/>
              <a:pPr/>
              <a:t>‹Nr.›</a:t>
            </a:fld>
            <a:endParaRPr lang="de-DE" altLang="de-DE"/>
          </a:p>
        </p:txBody>
      </p:sp>
    </p:spTree>
    <p:extLst>
      <p:ext uri="{BB962C8B-B14F-4D97-AF65-F5344CB8AC3E}">
        <p14:creationId xmlns:p14="http://schemas.microsoft.com/office/powerpoint/2010/main" val="2457343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657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ltLang="de-DE"/>
          </a:p>
        </p:txBody>
      </p:sp>
      <p:sp>
        <p:nvSpPr>
          <p:cNvPr id="23555" name="Rectangle 3"/>
          <p:cNvSpPr>
            <a:spLocks noGrp="1" noChangeArrowheads="1"/>
          </p:cNvSpPr>
          <p:nvPr>
            <p:ph type="dt" idx="1"/>
          </p:nvPr>
        </p:nvSpPr>
        <p:spPr bwMode="auto">
          <a:xfrm>
            <a:off x="3849485" y="0"/>
            <a:ext cx="2946575"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ltLang="de-DE"/>
          </a:p>
        </p:txBody>
      </p:sp>
      <p:sp>
        <p:nvSpPr>
          <p:cNvPr id="23556" name="Rectangle 4"/>
          <p:cNvSpPr>
            <a:spLocks noGrp="1" noRot="1" noChangeAspect="1" noChangeArrowheads="1" noTextEdit="1"/>
          </p:cNvSpPr>
          <p:nvPr>
            <p:ph type="sldImg" idx="2"/>
          </p:nvPr>
        </p:nvSpPr>
        <p:spPr bwMode="auto">
          <a:xfrm>
            <a:off x="709613" y="744538"/>
            <a:ext cx="537845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79606" y="4715632"/>
            <a:ext cx="5438464" cy="446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3558" name="Rectangle 6"/>
          <p:cNvSpPr>
            <a:spLocks noGrp="1" noChangeArrowheads="1"/>
          </p:cNvSpPr>
          <p:nvPr>
            <p:ph type="ftr" sz="quarter" idx="4"/>
          </p:nvPr>
        </p:nvSpPr>
        <p:spPr bwMode="auto">
          <a:xfrm>
            <a:off x="0" y="9429672"/>
            <a:ext cx="2946576"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ltLang="de-DE"/>
          </a:p>
        </p:txBody>
      </p:sp>
      <p:sp>
        <p:nvSpPr>
          <p:cNvPr id="23559" name="Rectangle 7"/>
          <p:cNvSpPr>
            <a:spLocks noGrp="1" noChangeArrowheads="1"/>
          </p:cNvSpPr>
          <p:nvPr>
            <p:ph type="sldNum" sz="quarter" idx="5"/>
          </p:nvPr>
        </p:nvSpPr>
        <p:spPr bwMode="auto">
          <a:xfrm>
            <a:off x="3849485" y="9429672"/>
            <a:ext cx="2946575"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2124118C-7F6A-47FD-9D64-753CB1900404}" type="slidenum">
              <a:rPr lang="de-DE" altLang="de-DE"/>
              <a:pPr/>
              <a:t>‹Nr.›</a:t>
            </a:fld>
            <a:endParaRPr lang="de-DE" altLang="de-DE"/>
          </a:p>
        </p:txBody>
      </p:sp>
    </p:spTree>
    <p:extLst>
      <p:ext uri="{BB962C8B-B14F-4D97-AF65-F5344CB8AC3E}">
        <p14:creationId xmlns:p14="http://schemas.microsoft.com/office/powerpoint/2010/main" val="40844171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968150-91C8-44F3-83BC-C85842ADD2BD}" type="slidenum">
              <a:rPr lang="en-GB" altLang="en-US"/>
              <a:pPr/>
              <a:t>12</a:t>
            </a:fld>
            <a:endParaRPr lang="en-GB" altLang="en-US"/>
          </a:p>
        </p:txBody>
      </p:sp>
      <p:sp>
        <p:nvSpPr>
          <p:cNvPr id="8195" name="Rectangle 7"/>
          <p:cNvSpPr txBox="1">
            <a:spLocks noGrp="1" noChangeArrowheads="1"/>
          </p:cNvSpPr>
          <p:nvPr/>
        </p:nvSpPr>
        <p:spPr bwMode="auto">
          <a:xfrm>
            <a:off x="3850444" y="9428584"/>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2527675-6A53-4D15-8C8D-24E3A99AAD5A}" type="slidenum">
              <a:rPr lang="en-US" altLang="en-US" sz="1200">
                <a:ea typeface="MS PGothic" panose="020B0600070205080204" pitchFamily="34" charset="-128"/>
              </a:rPr>
              <a:pPr algn="r" eaLnBrk="1" hangingPunct="1"/>
              <a:t>12</a:t>
            </a:fld>
            <a:endParaRPr lang="en-US" altLang="en-US" sz="1200">
              <a:ea typeface="MS PGothic" panose="020B0600070205080204" pitchFamily="34" charset="-128"/>
            </a:endParaRPr>
          </a:p>
        </p:txBody>
      </p:sp>
      <p:sp>
        <p:nvSpPr>
          <p:cNvPr id="8196" name="Rectangle 2"/>
          <p:cNvSpPr>
            <a:spLocks noGrp="1" noRot="1" noChangeAspect="1" noChangeArrowheads="1" noTextEdit="1"/>
          </p:cNvSpPr>
          <p:nvPr>
            <p:ph type="sldImg"/>
          </p:nvPr>
        </p:nvSpPr>
        <p:spPr>
          <a:xfrm>
            <a:off x="711200" y="744538"/>
            <a:ext cx="5375275" cy="3722687"/>
          </a:xfrm>
          <a:ln/>
        </p:spPr>
      </p:sp>
      <p:sp>
        <p:nvSpPr>
          <p:cNvPr id="8197"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3318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968150-91C8-44F3-83BC-C85842ADD2BD}" type="slidenum">
              <a:rPr lang="en-GB" altLang="en-US"/>
              <a:pPr/>
              <a:t>13</a:t>
            </a:fld>
            <a:endParaRPr lang="en-GB" altLang="en-US"/>
          </a:p>
        </p:txBody>
      </p:sp>
      <p:sp>
        <p:nvSpPr>
          <p:cNvPr id="8195" name="Rectangle 7"/>
          <p:cNvSpPr txBox="1">
            <a:spLocks noGrp="1" noChangeArrowheads="1"/>
          </p:cNvSpPr>
          <p:nvPr/>
        </p:nvSpPr>
        <p:spPr bwMode="auto">
          <a:xfrm>
            <a:off x="3850444" y="9428584"/>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2527675-6A53-4D15-8C8D-24E3A99AAD5A}" type="slidenum">
              <a:rPr lang="en-US" altLang="en-US" sz="1200">
                <a:ea typeface="MS PGothic" panose="020B0600070205080204" pitchFamily="34" charset="-128"/>
              </a:rPr>
              <a:pPr algn="r" eaLnBrk="1" hangingPunct="1"/>
              <a:t>13</a:t>
            </a:fld>
            <a:endParaRPr lang="en-US" altLang="en-US" sz="1200">
              <a:ea typeface="MS PGothic" panose="020B0600070205080204" pitchFamily="34" charset="-128"/>
            </a:endParaRPr>
          </a:p>
        </p:txBody>
      </p:sp>
      <p:sp>
        <p:nvSpPr>
          <p:cNvPr id="8196" name="Rectangle 2"/>
          <p:cNvSpPr>
            <a:spLocks noGrp="1" noRot="1" noChangeAspect="1" noChangeArrowheads="1" noTextEdit="1"/>
          </p:cNvSpPr>
          <p:nvPr>
            <p:ph type="sldImg"/>
          </p:nvPr>
        </p:nvSpPr>
        <p:spPr>
          <a:xfrm>
            <a:off x="711200" y="744538"/>
            <a:ext cx="5375275" cy="3722687"/>
          </a:xfrm>
          <a:ln/>
        </p:spPr>
      </p:sp>
      <p:sp>
        <p:nvSpPr>
          <p:cNvPr id="8197"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27954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FD2657-9E17-4164-A2BE-86322F239D6B}" type="slidenum">
              <a:rPr lang="de-DE" smtClean="0"/>
              <a:t>17</a:t>
            </a:fld>
            <a:endParaRPr lang="de-DE"/>
          </a:p>
        </p:txBody>
      </p:sp>
    </p:spTree>
    <p:extLst>
      <p:ext uri="{BB962C8B-B14F-4D97-AF65-F5344CB8AC3E}">
        <p14:creationId xmlns:p14="http://schemas.microsoft.com/office/powerpoint/2010/main" val="353979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00025" y="836613"/>
            <a:ext cx="8609013" cy="758825"/>
          </a:xfrm>
          <a:prstGeom prst="rect">
            <a:avLst/>
          </a:prstGeom>
        </p:spPr>
        <p:txBody>
          <a:bodyPr/>
          <a:lstStyle>
            <a:lvl1pPr>
              <a:defRPr>
                <a:solidFill>
                  <a:srgbClr val="008DC9"/>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200025" y="1643063"/>
            <a:ext cx="8596313" cy="507206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19699733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4852C-2C34-224C-BC88-96FFA1079DDF}"/>
              </a:ext>
            </a:extLst>
          </p:cNvPr>
          <p:cNvSpPr>
            <a:spLocks noGrp="1"/>
          </p:cNvSpPr>
          <p:nvPr>
            <p:ph type="title"/>
          </p:nvPr>
        </p:nvSpPr>
        <p:spPr>
          <a:xfrm>
            <a:off x="675878" y="1709739"/>
            <a:ext cx="8543925" cy="2852737"/>
          </a:xfrm>
        </p:spPr>
        <p:txBody>
          <a:bodyPr anchor="b"/>
          <a:lstStyle>
            <a:lvl1pPr>
              <a:defRPr sz="4875"/>
            </a:lvl1pPr>
          </a:lstStyle>
          <a:p>
            <a:r>
              <a:rPr lang="de-DE"/>
              <a:t>Mastertitelformat bearbeiten</a:t>
            </a:r>
          </a:p>
        </p:txBody>
      </p:sp>
      <p:sp>
        <p:nvSpPr>
          <p:cNvPr id="3" name="Textplatzhalter 2">
            <a:extLst>
              <a:ext uri="{FF2B5EF4-FFF2-40B4-BE49-F238E27FC236}">
                <a16:creationId xmlns:a16="http://schemas.microsoft.com/office/drawing/2014/main" id="{AC0A0DAE-DADC-F246-9633-0E8388EBA8A6}"/>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4673BAF-61DF-AD46-AC8A-36156C513611}"/>
              </a:ext>
            </a:extLst>
          </p:cNvPr>
          <p:cNvSpPr>
            <a:spLocks noGrp="1"/>
          </p:cNvSpPr>
          <p:nvPr>
            <p:ph type="dt" sz="half" idx="10"/>
          </p:nvPr>
        </p:nvSpPr>
        <p:spPr/>
        <p:txBody>
          <a:bodyPr/>
          <a:lstStyle/>
          <a:p>
            <a:fld id="{36B373F4-3491-DF4F-B49E-1D555037F963}" type="datetime1">
              <a:rPr lang="de-DE" smtClean="0"/>
              <a:t>24.05.2023</a:t>
            </a:fld>
            <a:endParaRPr lang="de-DE"/>
          </a:p>
        </p:txBody>
      </p:sp>
      <p:sp>
        <p:nvSpPr>
          <p:cNvPr id="5" name="Fußzeilenplatzhalter 4">
            <a:extLst>
              <a:ext uri="{FF2B5EF4-FFF2-40B4-BE49-F238E27FC236}">
                <a16:creationId xmlns:a16="http://schemas.microsoft.com/office/drawing/2014/main" id="{0290AC2A-E529-C84B-8C15-5A0CBEA073F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422A8A-2B7B-9944-BF3D-ECFDD8CF81B7}"/>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391838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F3846-E303-FD46-958B-24E7729D67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069B489-1EB0-7143-AB20-00C00EA0024D}"/>
              </a:ext>
            </a:extLst>
          </p:cNvPr>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EB1D340-423F-6348-886E-87690CD6DB6C}"/>
              </a:ext>
            </a:extLst>
          </p:cNvPr>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FEC71F1-AC77-B441-AC13-E92936EB398C}"/>
              </a:ext>
            </a:extLst>
          </p:cNvPr>
          <p:cNvSpPr>
            <a:spLocks noGrp="1"/>
          </p:cNvSpPr>
          <p:nvPr>
            <p:ph type="dt" sz="half" idx="10"/>
          </p:nvPr>
        </p:nvSpPr>
        <p:spPr/>
        <p:txBody>
          <a:bodyPr/>
          <a:lstStyle/>
          <a:p>
            <a:fld id="{6601D647-FD1D-334E-9B0D-398C7A48D5FE}" type="datetime1">
              <a:rPr lang="de-DE" smtClean="0"/>
              <a:t>24.05.2023</a:t>
            </a:fld>
            <a:endParaRPr lang="de-DE"/>
          </a:p>
        </p:txBody>
      </p:sp>
      <p:sp>
        <p:nvSpPr>
          <p:cNvPr id="6" name="Fußzeilenplatzhalter 5">
            <a:extLst>
              <a:ext uri="{FF2B5EF4-FFF2-40B4-BE49-F238E27FC236}">
                <a16:creationId xmlns:a16="http://schemas.microsoft.com/office/drawing/2014/main" id="{C2B7AA4F-1928-BF40-8FDC-BDDD9E05B6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BD3C68-F1A0-9C48-8725-3568EBD2ECDC}"/>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3814817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3BE20-09D9-754E-B1A0-2284BEACBD1E}"/>
              </a:ext>
            </a:extLst>
          </p:cNvPr>
          <p:cNvSpPr>
            <a:spLocks noGrp="1"/>
          </p:cNvSpPr>
          <p:nvPr>
            <p:ph type="title"/>
          </p:nvPr>
        </p:nvSpPr>
        <p:spPr>
          <a:xfrm>
            <a:off x="682328" y="365126"/>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ED59914-E0D0-3E48-8A03-8D693FC1062F}"/>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4" name="Inhaltsplatzhalter 3">
            <a:extLst>
              <a:ext uri="{FF2B5EF4-FFF2-40B4-BE49-F238E27FC236}">
                <a16:creationId xmlns:a16="http://schemas.microsoft.com/office/drawing/2014/main" id="{1BC60FCB-0651-D84F-870E-6307F1E82064}"/>
              </a:ext>
            </a:extLst>
          </p:cNvPr>
          <p:cNvSpPr>
            <a:spLocks noGrp="1"/>
          </p:cNvSpPr>
          <p:nvPr>
            <p:ph sz="half" idx="2"/>
          </p:nvPr>
        </p:nvSpPr>
        <p:spPr>
          <a:xfrm>
            <a:off x="682328"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B47CA87-CE12-2842-A82F-E39BB73B47A7}"/>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6" name="Inhaltsplatzhalter 5">
            <a:extLst>
              <a:ext uri="{FF2B5EF4-FFF2-40B4-BE49-F238E27FC236}">
                <a16:creationId xmlns:a16="http://schemas.microsoft.com/office/drawing/2014/main" id="{BF34F670-05E4-7C4C-BE1E-658B60588B6D}"/>
              </a:ext>
            </a:extLst>
          </p:cNvPr>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22947D2-1F16-8348-9AA9-13E77F2D0375}"/>
              </a:ext>
            </a:extLst>
          </p:cNvPr>
          <p:cNvSpPr>
            <a:spLocks noGrp="1"/>
          </p:cNvSpPr>
          <p:nvPr>
            <p:ph type="dt" sz="half" idx="10"/>
          </p:nvPr>
        </p:nvSpPr>
        <p:spPr/>
        <p:txBody>
          <a:bodyPr/>
          <a:lstStyle/>
          <a:p>
            <a:fld id="{D8804A6B-F30F-DA48-9393-33A9AA9FA6F2}" type="datetime1">
              <a:rPr lang="de-DE" smtClean="0"/>
              <a:t>24.05.2023</a:t>
            </a:fld>
            <a:endParaRPr lang="de-DE"/>
          </a:p>
        </p:txBody>
      </p:sp>
      <p:sp>
        <p:nvSpPr>
          <p:cNvPr id="8" name="Fußzeilenplatzhalter 7">
            <a:extLst>
              <a:ext uri="{FF2B5EF4-FFF2-40B4-BE49-F238E27FC236}">
                <a16:creationId xmlns:a16="http://schemas.microsoft.com/office/drawing/2014/main" id="{225C3085-DC8D-E74D-9266-A612AD7CE4B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F9B4975-5109-DE47-9107-23899410E429}"/>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1266331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4052E-CBE6-7140-B8C8-829F056EF49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11CEBE4-02A0-E149-8FF4-C78F55ACAC74}"/>
              </a:ext>
            </a:extLst>
          </p:cNvPr>
          <p:cNvSpPr>
            <a:spLocks noGrp="1"/>
          </p:cNvSpPr>
          <p:nvPr>
            <p:ph type="dt" sz="half" idx="10"/>
          </p:nvPr>
        </p:nvSpPr>
        <p:spPr/>
        <p:txBody>
          <a:bodyPr/>
          <a:lstStyle/>
          <a:p>
            <a:fld id="{BD5AA743-9DFB-6A47-8CE9-0739F19F437E}" type="datetime1">
              <a:rPr lang="de-DE" smtClean="0"/>
              <a:t>24.05.2023</a:t>
            </a:fld>
            <a:endParaRPr lang="de-DE"/>
          </a:p>
        </p:txBody>
      </p:sp>
      <p:sp>
        <p:nvSpPr>
          <p:cNvPr id="4" name="Fußzeilenplatzhalter 3">
            <a:extLst>
              <a:ext uri="{FF2B5EF4-FFF2-40B4-BE49-F238E27FC236}">
                <a16:creationId xmlns:a16="http://schemas.microsoft.com/office/drawing/2014/main" id="{BFB58A89-2C92-524E-8115-C87570138C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0D75395-F745-754A-BBC4-6EB6A41790B0}"/>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383175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5EFE7-680F-814B-BA3A-70B30C815CEB}"/>
              </a:ext>
            </a:extLst>
          </p:cNvPr>
          <p:cNvSpPr>
            <a:spLocks noGrp="1"/>
          </p:cNvSpPr>
          <p:nvPr>
            <p:ph type="dt" sz="half" idx="10"/>
          </p:nvPr>
        </p:nvSpPr>
        <p:spPr/>
        <p:txBody>
          <a:bodyPr/>
          <a:lstStyle/>
          <a:p>
            <a:fld id="{F208DBBC-E0AD-ED4E-B79D-DD931A9E0635}" type="datetime1">
              <a:rPr lang="de-DE" smtClean="0"/>
              <a:t>24.05.2023</a:t>
            </a:fld>
            <a:endParaRPr lang="de-DE"/>
          </a:p>
        </p:txBody>
      </p:sp>
      <p:sp>
        <p:nvSpPr>
          <p:cNvPr id="3" name="Fußzeilenplatzhalter 2">
            <a:extLst>
              <a:ext uri="{FF2B5EF4-FFF2-40B4-BE49-F238E27FC236}">
                <a16:creationId xmlns:a16="http://schemas.microsoft.com/office/drawing/2014/main" id="{CE8313E8-A36F-5B47-8ED6-34C2C1DE4DB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FA9D18A-1A78-7D4D-ACAF-1DF39F566BE0}"/>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83733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DE094-B6EE-0040-AA8F-F7769AA6D704}"/>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Inhaltsplatzhalter 2">
            <a:extLst>
              <a:ext uri="{FF2B5EF4-FFF2-40B4-BE49-F238E27FC236}">
                <a16:creationId xmlns:a16="http://schemas.microsoft.com/office/drawing/2014/main" id="{7451C92B-F665-DB4E-92B8-B1D2668527E7}"/>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35A9C1C-18C2-E24F-A324-9857A4F680CE}"/>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4A88E90E-CCC8-5F4F-B61F-8326EB7A73E3}"/>
              </a:ext>
            </a:extLst>
          </p:cNvPr>
          <p:cNvSpPr>
            <a:spLocks noGrp="1"/>
          </p:cNvSpPr>
          <p:nvPr>
            <p:ph type="dt" sz="half" idx="10"/>
          </p:nvPr>
        </p:nvSpPr>
        <p:spPr/>
        <p:txBody>
          <a:bodyPr/>
          <a:lstStyle/>
          <a:p>
            <a:fld id="{64332B28-11BE-5C4C-9C3F-CF241FA34B66}" type="datetime1">
              <a:rPr lang="de-DE" smtClean="0"/>
              <a:t>24.05.2023</a:t>
            </a:fld>
            <a:endParaRPr lang="de-DE"/>
          </a:p>
        </p:txBody>
      </p:sp>
      <p:sp>
        <p:nvSpPr>
          <p:cNvPr id="6" name="Fußzeilenplatzhalter 5">
            <a:extLst>
              <a:ext uri="{FF2B5EF4-FFF2-40B4-BE49-F238E27FC236}">
                <a16:creationId xmlns:a16="http://schemas.microsoft.com/office/drawing/2014/main" id="{D4B2E3E2-9648-B245-9B65-B6CF804A16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9E407A-F60F-1A48-BE21-D742B66CAE8C}"/>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58430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69D74-3729-E847-9F19-B08FFF7B93D9}"/>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Bildplatzhalter 2">
            <a:extLst>
              <a:ext uri="{FF2B5EF4-FFF2-40B4-BE49-F238E27FC236}">
                <a16:creationId xmlns:a16="http://schemas.microsoft.com/office/drawing/2014/main" id="{6383A157-F60A-124F-B9B7-59F3102355F8}"/>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de-DE"/>
          </a:p>
        </p:txBody>
      </p:sp>
      <p:sp>
        <p:nvSpPr>
          <p:cNvPr id="4" name="Textplatzhalter 3">
            <a:extLst>
              <a:ext uri="{FF2B5EF4-FFF2-40B4-BE49-F238E27FC236}">
                <a16:creationId xmlns:a16="http://schemas.microsoft.com/office/drawing/2014/main" id="{1CB7EDC3-71ED-1A42-83FE-4E10AF63BB4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2A1329B0-00EE-3F4F-9152-B2B79EF58270}"/>
              </a:ext>
            </a:extLst>
          </p:cNvPr>
          <p:cNvSpPr>
            <a:spLocks noGrp="1"/>
          </p:cNvSpPr>
          <p:nvPr>
            <p:ph type="dt" sz="half" idx="10"/>
          </p:nvPr>
        </p:nvSpPr>
        <p:spPr/>
        <p:txBody>
          <a:bodyPr/>
          <a:lstStyle/>
          <a:p>
            <a:fld id="{AF8FF3DE-DA5A-8842-8708-757C7443257D}" type="datetime1">
              <a:rPr lang="de-DE" smtClean="0"/>
              <a:t>24.05.2023</a:t>
            </a:fld>
            <a:endParaRPr lang="de-DE"/>
          </a:p>
        </p:txBody>
      </p:sp>
      <p:sp>
        <p:nvSpPr>
          <p:cNvPr id="6" name="Fußzeilenplatzhalter 5">
            <a:extLst>
              <a:ext uri="{FF2B5EF4-FFF2-40B4-BE49-F238E27FC236}">
                <a16:creationId xmlns:a16="http://schemas.microsoft.com/office/drawing/2014/main" id="{EADDF341-F86C-A64B-B36E-B3E5B5B464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84E9DC0-1997-6D48-8D0D-CB118E069746}"/>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55428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AFA65-5F99-1A45-9903-1E051934395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27F0CB9-A011-7A4C-B5E2-B5F173A8968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44CBC48-D44C-7144-8AC8-888BE28D4FAE}"/>
              </a:ext>
            </a:extLst>
          </p:cNvPr>
          <p:cNvSpPr>
            <a:spLocks noGrp="1"/>
          </p:cNvSpPr>
          <p:nvPr>
            <p:ph type="dt" sz="half" idx="10"/>
          </p:nvPr>
        </p:nvSpPr>
        <p:spPr/>
        <p:txBody>
          <a:bodyPr/>
          <a:lstStyle/>
          <a:p>
            <a:fld id="{30CE42A5-4E66-3E44-8D39-0E05AD4E9766}" type="datetime1">
              <a:rPr lang="de-DE" smtClean="0"/>
              <a:t>24.05.2023</a:t>
            </a:fld>
            <a:endParaRPr lang="de-DE"/>
          </a:p>
        </p:txBody>
      </p:sp>
      <p:sp>
        <p:nvSpPr>
          <p:cNvPr id="5" name="Fußzeilenplatzhalter 4">
            <a:extLst>
              <a:ext uri="{FF2B5EF4-FFF2-40B4-BE49-F238E27FC236}">
                <a16:creationId xmlns:a16="http://schemas.microsoft.com/office/drawing/2014/main" id="{890E38A2-6774-584F-9E29-55479B65C5B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6B88890-BD4D-EE48-9799-04BBBA23E82A}"/>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1479015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F801DDC-7237-5048-A4A1-EE3AD7FCC5AB}"/>
              </a:ext>
            </a:extLst>
          </p:cNvPr>
          <p:cNvSpPr>
            <a:spLocks noGrp="1"/>
          </p:cNvSpPr>
          <p:nvPr>
            <p:ph type="title" orient="vert"/>
          </p:nvPr>
        </p:nvSpPr>
        <p:spPr>
          <a:xfrm>
            <a:off x="7088981" y="365125"/>
            <a:ext cx="2135981"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8C95E48-452C-914B-9456-9DFCE9241E02}"/>
              </a:ext>
            </a:extLst>
          </p:cNvPr>
          <p:cNvSpPr>
            <a:spLocks noGrp="1"/>
          </p:cNvSpPr>
          <p:nvPr>
            <p:ph type="body" orient="vert" idx="1"/>
          </p:nvPr>
        </p:nvSpPr>
        <p:spPr>
          <a:xfrm>
            <a:off x="681037"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AF3CD4-CF79-2A4D-ACA3-01F5C4E552FF}"/>
              </a:ext>
            </a:extLst>
          </p:cNvPr>
          <p:cNvSpPr>
            <a:spLocks noGrp="1"/>
          </p:cNvSpPr>
          <p:nvPr>
            <p:ph type="dt" sz="half" idx="10"/>
          </p:nvPr>
        </p:nvSpPr>
        <p:spPr/>
        <p:txBody>
          <a:bodyPr/>
          <a:lstStyle/>
          <a:p>
            <a:fld id="{191EDCC6-09E8-764B-8990-59E104CC9163}" type="datetime1">
              <a:rPr lang="de-DE" smtClean="0"/>
              <a:t>24.05.2023</a:t>
            </a:fld>
            <a:endParaRPr lang="de-DE"/>
          </a:p>
        </p:txBody>
      </p:sp>
      <p:sp>
        <p:nvSpPr>
          <p:cNvPr id="5" name="Fußzeilenplatzhalter 4">
            <a:extLst>
              <a:ext uri="{FF2B5EF4-FFF2-40B4-BE49-F238E27FC236}">
                <a16:creationId xmlns:a16="http://schemas.microsoft.com/office/drawing/2014/main" id="{57FB3493-3695-CB49-98C3-B60D112404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29A7C3-A133-904E-A93B-5F918AC455CF}"/>
              </a:ext>
            </a:extLst>
          </p:cNvPr>
          <p:cNvSpPr>
            <a:spLocks noGrp="1"/>
          </p:cNvSpPr>
          <p:nvPr>
            <p:ph type="sldNum" sz="quarter" idx="12"/>
          </p:nvPr>
        </p:nvSpPr>
        <p:spPr/>
        <p:txBody>
          <a:bodyPr/>
          <a:lstStyle/>
          <a:p>
            <a:fld id="{2761E66A-37F9-9F43-BDCE-B9B05775305A}" type="slidenum">
              <a:rPr lang="de-DE" smtClean="0"/>
              <a:t>‹Nr.›</a:t>
            </a:fld>
            <a:endParaRPr lang="de-DE"/>
          </a:p>
        </p:txBody>
      </p:sp>
    </p:spTree>
    <p:extLst>
      <p:ext uri="{BB962C8B-B14F-4D97-AF65-F5344CB8AC3E}">
        <p14:creationId xmlns:p14="http://schemas.microsoft.com/office/powerpoint/2010/main" val="4174994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210F9-4F2C-A9C9-D0B2-0C55720E07B7}"/>
              </a:ext>
            </a:extLst>
          </p:cNvPr>
          <p:cNvSpPr>
            <a:spLocks noGrp="1"/>
          </p:cNvSpPr>
          <p:nvPr>
            <p:ph type="ctrTitle"/>
          </p:nvPr>
        </p:nvSpPr>
        <p:spPr>
          <a:xfrm>
            <a:off x="1238250" y="1122363"/>
            <a:ext cx="7429500" cy="2387600"/>
          </a:xfrm>
        </p:spPr>
        <p:txBody>
          <a:bodyPr anchor="b"/>
          <a:lstStyle>
            <a:lvl1pPr algn="ctr">
              <a:defRPr sz="4875"/>
            </a:lvl1pPr>
          </a:lstStyle>
          <a:p>
            <a:r>
              <a:rPr lang="de-DE"/>
              <a:t>Mastertitelformat bearbeiten</a:t>
            </a:r>
          </a:p>
        </p:txBody>
      </p:sp>
      <p:sp>
        <p:nvSpPr>
          <p:cNvPr id="3" name="Untertitel 2">
            <a:extLst>
              <a:ext uri="{FF2B5EF4-FFF2-40B4-BE49-F238E27FC236}">
                <a16:creationId xmlns:a16="http://schemas.microsoft.com/office/drawing/2014/main" id="{40CC803E-B088-EB95-EEFC-4ECE8743345D}"/>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p>
        </p:txBody>
      </p:sp>
      <p:sp>
        <p:nvSpPr>
          <p:cNvPr id="4" name="Datumsplatzhalter 3">
            <a:extLst>
              <a:ext uri="{FF2B5EF4-FFF2-40B4-BE49-F238E27FC236}">
                <a16:creationId xmlns:a16="http://schemas.microsoft.com/office/drawing/2014/main" id="{40B60126-3562-F438-AC90-017A75C8B9C4}"/>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A674EEE1-894F-E4D7-2552-B5804427487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9DFA38-0863-D423-1E82-9FB2BD476116}"/>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354968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90871" name="Rectangle 55"/>
          <p:cNvSpPr>
            <a:spLocks noChangeArrowheads="1"/>
          </p:cNvSpPr>
          <p:nvPr userDrawn="1"/>
        </p:nvSpPr>
        <p:spPr bwMode="auto">
          <a:xfrm>
            <a:off x="0" y="765176"/>
            <a:ext cx="8802688" cy="6092824"/>
          </a:xfrm>
          <a:prstGeom prst="rect">
            <a:avLst/>
          </a:prstGeom>
          <a:solidFill>
            <a:srgbClr val="F0F0F0"/>
          </a:solidFill>
          <a:ln>
            <a:noFill/>
          </a:ln>
          <a:effectLst/>
        </p:spPr>
        <p:txBody>
          <a:bodyPr wrap="none" anchor="ctr"/>
          <a:lstStyle/>
          <a:p>
            <a:endParaRPr lang="de-DE" altLang="de-DE" sz="2800" b="1"/>
          </a:p>
        </p:txBody>
      </p:sp>
      <p:pic>
        <p:nvPicPr>
          <p:cNvPr id="290861" name="Picture 45" descr="grosses_staatswappen_farbig"/>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913813" y="153988"/>
            <a:ext cx="8636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70" name="Rectangle 54"/>
          <p:cNvSpPr>
            <a:spLocks noChangeArrowheads="1"/>
          </p:cNvSpPr>
          <p:nvPr userDrawn="1"/>
        </p:nvSpPr>
        <p:spPr bwMode="auto">
          <a:xfrm>
            <a:off x="981075" y="139700"/>
            <a:ext cx="7827963" cy="719138"/>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nchor="b"/>
          <a:lstStyle/>
          <a:p>
            <a:pPr algn="r"/>
            <a:endParaRPr lang="de-DE" altLang="de-DE" sz="1900" dirty="0">
              <a:solidFill>
                <a:srgbClr val="015995"/>
              </a:solidFill>
            </a:endParaRPr>
          </a:p>
          <a:p>
            <a:pPr algn="r"/>
            <a:r>
              <a:rPr lang="de-DE" altLang="de-DE" sz="1100" dirty="0">
                <a:solidFill>
                  <a:srgbClr val="808080"/>
                </a:solidFill>
              </a:rPr>
              <a:t>   </a:t>
            </a:r>
          </a:p>
        </p:txBody>
      </p:sp>
      <p:sp>
        <p:nvSpPr>
          <p:cNvPr id="8" name="Rectangle 68"/>
          <p:cNvSpPr>
            <a:spLocks noChangeArrowheads="1"/>
          </p:cNvSpPr>
          <p:nvPr userDrawn="1"/>
        </p:nvSpPr>
        <p:spPr bwMode="auto">
          <a:xfrm>
            <a:off x="5424407" y="335658"/>
            <a:ext cx="3365898" cy="396081"/>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nchor="b"/>
          <a:lstStyle/>
          <a:p>
            <a:pPr algn="r"/>
            <a:r>
              <a:rPr lang="de-DE" altLang="de-DE" sz="1900" dirty="0">
                <a:solidFill>
                  <a:srgbClr val="008DC9"/>
                </a:solidFill>
              </a:rPr>
              <a:t>Regierung von Unterfranken</a:t>
            </a:r>
          </a:p>
        </p:txBody>
      </p:sp>
      <p:sp>
        <p:nvSpPr>
          <p:cNvPr id="3" name="Foliennummernplatzhalter 2"/>
          <p:cNvSpPr>
            <a:spLocks noGrp="1"/>
          </p:cNvSpPr>
          <p:nvPr>
            <p:ph type="sldNum" sz="quarter" idx="11"/>
          </p:nvPr>
        </p:nvSpPr>
        <p:spPr/>
        <p:txBody>
          <a:bodyPr/>
          <a:lstStyle/>
          <a:p>
            <a:fld id="{75344BAF-9547-444E-A151-2181D7D8140A}" type="slidenum">
              <a:rPr lang="de-DE" smtClean="0"/>
              <a:t>‹Nr.›</a:t>
            </a:fld>
            <a:endParaRPr lang="de-DE"/>
          </a:p>
        </p:txBody>
      </p:sp>
      <p:sp>
        <p:nvSpPr>
          <p:cNvPr id="9" name="Titel 1"/>
          <p:cNvSpPr>
            <a:spLocks noGrp="1"/>
          </p:cNvSpPr>
          <p:nvPr>
            <p:ph type="title"/>
          </p:nvPr>
        </p:nvSpPr>
        <p:spPr>
          <a:xfrm>
            <a:off x="200025" y="836613"/>
            <a:ext cx="8609013" cy="758825"/>
          </a:xfrm>
          <a:prstGeom prst="rect">
            <a:avLst/>
          </a:prstGeom>
        </p:spPr>
        <p:txBody>
          <a:bodyPr/>
          <a:lstStyle>
            <a:lvl1pPr>
              <a:defRPr>
                <a:solidFill>
                  <a:srgbClr val="008DC9"/>
                </a:solidFill>
              </a:defRPr>
            </a:lvl1pPr>
          </a:lstStyle>
          <a:p>
            <a:r>
              <a:rPr lang="de-DE"/>
              <a:t>Titelmasterformat durch Klicken bearbeiten</a:t>
            </a:r>
            <a:endParaRPr lang="de-DE" dirty="0"/>
          </a:p>
        </p:txBody>
      </p:sp>
      <p:sp>
        <p:nvSpPr>
          <p:cNvPr id="10" name="Inhaltsplatzhalter 2"/>
          <p:cNvSpPr>
            <a:spLocks noGrp="1"/>
          </p:cNvSpPr>
          <p:nvPr>
            <p:ph idx="1"/>
          </p:nvPr>
        </p:nvSpPr>
        <p:spPr>
          <a:xfrm>
            <a:off x="200025" y="1643063"/>
            <a:ext cx="8596313" cy="491211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95ED3-482B-1EA1-315A-2893FC4611E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1E636FF-4806-3CD5-96DA-8741728A8C0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7BDEDE3-E1E9-0CF5-C412-644EE04F1F0A}"/>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3D834DEF-F13C-0AEF-2C94-AA1D31A6AA1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513011-64A2-153A-FB6E-C6CB862C21CF}"/>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2215992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3C8B0-93C2-329B-A945-9EC055324009}"/>
              </a:ext>
            </a:extLst>
          </p:cNvPr>
          <p:cNvSpPr>
            <a:spLocks noGrp="1"/>
          </p:cNvSpPr>
          <p:nvPr>
            <p:ph type="title"/>
          </p:nvPr>
        </p:nvSpPr>
        <p:spPr>
          <a:xfrm>
            <a:off x="675878" y="1709739"/>
            <a:ext cx="8543925" cy="2852737"/>
          </a:xfrm>
        </p:spPr>
        <p:txBody>
          <a:bodyPr anchor="b"/>
          <a:lstStyle>
            <a:lvl1pPr>
              <a:defRPr sz="4875"/>
            </a:lvl1pPr>
          </a:lstStyle>
          <a:p>
            <a:r>
              <a:rPr lang="de-DE"/>
              <a:t>Mastertitelformat bearbeiten</a:t>
            </a:r>
          </a:p>
        </p:txBody>
      </p:sp>
      <p:sp>
        <p:nvSpPr>
          <p:cNvPr id="3" name="Textplatzhalter 2">
            <a:extLst>
              <a:ext uri="{FF2B5EF4-FFF2-40B4-BE49-F238E27FC236}">
                <a16:creationId xmlns:a16="http://schemas.microsoft.com/office/drawing/2014/main" id="{CB33EFBE-F5E6-4BE1-F877-54E60CDF24D2}"/>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39093DD-6BA9-1611-00BA-5C675589A258}"/>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3EC9BFE8-7751-7642-6631-64005EA832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389AC0-B8B6-E174-046E-A2A1AE3342BF}"/>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1113147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B6C7C-0746-FE1C-B18E-5D031B7696F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B2A6FF-7E4C-EF82-B673-1CB60E19C15B}"/>
              </a:ext>
            </a:extLst>
          </p:cNvPr>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B157A4C-3EC6-8612-4DE1-E84220A59C95}"/>
              </a:ext>
            </a:extLst>
          </p:cNvPr>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D8E8881-4F1B-5AC1-AD7B-3B387939DC3D}"/>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6" name="Fußzeilenplatzhalter 5">
            <a:extLst>
              <a:ext uri="{FF2B5EF4-FFF2-40B4-BE49-F238E27FC236}">
                <a16:creationId xmlns:a16="http://schemas.microsoft.com/office/drawing/2014/main" id="{0AA4F5DA-A0F0-80AC-29D1-5FFE99B8856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550E3C0-350C-3E36-342F-FAE564B77A9C}"/>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599876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AE273-7E1E-2E71-BBB0-58ECC994A145}"/>
              </a:ext>
            </a:extLst>
          </p:cNvPr>
          <p:cNvSpPr>
            <a:spLocks noGrp="1"/>
          </p:cNvSpPr>
          <p:nvPr>
            <p:ph type="title"/>
          </p:nvPr>
        </p:nvSpPr>
        <p:spPr>
          <a:xfrm>
            <a:off x="682328" y="365126"/>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43CDE56-CCF5-85BE-DC52-5DAC5F25FB84}"/>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4" name="Inhaltsplatzhalter 3">
            <a:extLst>
              <a:ext uri="{FF2B5EF4-FFF2-40B4-BE49-F238E27FC236}">
                <a16:creationId xmlns:a16="http://schemas.microsoft.com/office/drawing/2014/main" id="{FED520C5-23A8-54BC-34CF-598D85E72E34}"/>
              </a:ext>
            </a:extLst>
          </p:cNvPr>
          <p:cNvSpPr>
            <a:spLocks noGrp="1"/>
          </p:cNvSpPr>
          <p:nvPr>
            <p:ph sz="half" idx="2"/>
          </p:nvPr>
        </p:nvSpPr>
        <p:spPr>
          <a:xfrm>
            <a:off x="682328"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9187D35-41A5-72B8-93A3-50D4003F1DF4}"/>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6" name="Inhaltsplatzhalter 5">
            <a:extLst>
              <a:ext uri="{FF2B5EF4-FFF2-40B4-BE49-F238E27FC236}">
                <a16:creationId xmlns:a16="http://schemas.microsoft.com/office/drawing/2014/main" id="{9D7407C3-6F84-5F13-6E91-CD4218902D99}"/>
              </a:ext>
            </a:extLst>
          </p:cNvPr>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2702B93-AA6D-F936-6FEF-B22474D3F0E2}"/>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8" name="Fußzeilenplatzhalter 7">
            <a:extLst>
              <a:ext uri="{FF2B5EF4-FFF2-40B4-BE49-F238E27FC236}">
                <a16:creationId xmlns:a16="http://schemas.microsoft.com/office/drawing/2014/main" id="{6B2CF442-F95B-9DBD-82A3-3F7E2BFCE2A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F32BA2-B7AB-A6BA-9E3C-A7A0774365A4}"/>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3305058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8CEAE-7B7E-C4C1-D4A4-455044814E8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495045F-F946-74D9-5D7C-79A02753EE3C}"/>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4" name="Fußzeilenplatzhalter 3">
            <a:extLst>
              <a:ext uri="{FF2B5EF4-FFF2-40B4-BE49-F238E27FC236}">
                <a16:creationId xmlns:a16="http://schemas.microsoft.com/office/drawing/2014/main" id="{325102CD-297D-4A87-F95D-03CD7618BB4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B6EEAD2-C7FC-69CB-1399-68DEAB844FDA}"/>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230836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053979C-AD6F-C35A-CDBC-966469B38A66}"/>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3" name="Fußzeilenplatzhalter 2">
            <a:extLst>
              <a:ext uri="{FF2B5EF4-FFF2-40B4-BE49-F238E27FC236}">
                <a16:creationId xmlns:a16="http://schemas.microsoft.com/office/drawing/2014/main" id="{753DCFDD-5C8A-FFC9-0950-A794B992C43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76635A2-B243-BC13-0C84-9B63379CBB2F}"/>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2566343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476A1-024A-C08C-9448-55730471E876}"/>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Inhaltsplatzhalter 2">
            <a:extLst>
              <a:ext uri="{FF2B5EF4-FFF2-40B4-BE49-F238E27FC236}">
                <a16:creationId xmlns:a16="http://schemas.microsoft.com/office/drawing/2014/main" id="{9B267A78-27CA-B5EF-54E1-8F72C8429651}"/>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B10EE17-75C2-2EB9-4AA6-9EE8BD162E8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F9CA8183-E772-3D7A-5634-A95E8FB933EF}"/>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6" name="Fußzeilenplatzhalter 5">
            <a:extLst>
              <a:ext uri="{FF2B5EF4-FFF2-40B4-BE49-F238E27FC236}">
                <a16:creationId xmlns:a16="http://schemas.microsoft.com/office/drawing/2014/main" id="{78DD3224-F4E1-E2AB-4C8A-8CFBACA72E9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573AAA6-33EC-04CC-0C01-4A82B460373E}"/>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1362249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D56BE2-74E6-87C7-31CA-DC037C8AF30B}"/>
              </a:ext>
            </a:extLst>
          </p:cNvPr>
          <p:cNvSpPr>
            <a:spLocks noGrp="1"/>
          </p:cNvSpPr>
          <p:nvPr>
            <p:ph type="title"/>
          </p:nvPr>
        </p:nvSpPr>
        <p:spPr>
          <a:xfrm>
            <a:off x="682328" y="457200"/>
            <a:ext cx="3194943" cy="1600200"/>
          </a:xfrm>
        </p:spPr>
        <p:txBody>
          <a:bodyPr anchor="b"/>
          <a:lstStyle>
            <a:lvl1pPr>
              <a:defRPr sz="2600"/>
            </a:lvl1pPr>
          </a:lstStyle>
          <a:p>
            <a:r>
              <a:rPr lang="de-DE"/>
              <a:t>Mastertitelformat bearbeiten</a:t>
            </a:r>
          </a:p>
        </p:txBody>
      </p:sp>
      <p:sp>
        <p:nvSpPr>
          <p:cNvPr id="3" name="Bildplatzhalter 2">
            <a:extLst>
              <a:ext uri="{FF2B5EF4-FFF2-40B4-BE49-F238E27FC236}">
                <a16:creationId xmlns:a16="http://schemas.microsoft.com/office/drawing/2014/main" id="{37737D10-FAD5-0E33-CD01-1260DB61C77B}"/>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de-DE"/>
          </a:p>
        </p:txBody>
      </p:sp>
      <p:sp>
        <p:nvSpPr>
          <p:cNvPr id="4" name="Textplatzhalter 3">
            <a:extLst>
              <a:ext uri="{FF2B5EF4-FFF2-40B4-BE49-F238E27FC236}">
                <a16:creationId xmlns:a16="http://schemas.microsoft.com/office/drawing/2014/main" id="{C3DD190B-BA49-63A1-78D9-DBB44017542A}"/>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de-DE"/>
              <a:t>Mastertextformat bearbeiten</a:t>
            </a:r>
          </a:p>
        </p:txBody>
      </p:sp>
      <p:sp>
        <p:nvSpPr>
          <p:cNvPr id="5" name="Datumsplatzhalter 4">
            <a:extLst>
              <a:ext uri="{FF2B5EF4-FFF2-40B4-BE49-F238E27FC236}">
                <a16:creationId xmlns:a16="http://schemas.microsoft.com/office/drawing/2014/main" id="{B142BFE9-E5C7-3ADD-656E-8D3FE6EAAA23}"/>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6" name="Fußzeilenplatzhalter 5">
            <a:extLst>
              <a:ext uri="{FF2B5EF4-FFF2-40B4-BE49-F238E27FC236}">
                <a16:creationId xmlns:a16="http://schemas.microsoft.com/office/drawing/2014/main" id="{B158EEB0-953A-BA36-C1A6-C42CD143418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9CE24D-DBDF-9FAD-A4E2-140B9F6133C1}"/>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1832550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BF733-B130-AD54-82A0-EE0B2074681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7A8E66B-8539-ECFF-8F1C-5141B637F9E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FF6F27-BE0A-550E-4866-797CF07046A1}"/>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92261A04-FB0B-EAD6-CE99-CFA369C2A8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906FA8-8054-6A82-0AA1-37A0997F2F0A}"/>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327174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D5F7ECA-5F06-3C1A-92FD-30C0E0564626}"/>
              </a:ext>
            </a:extLst>
          </p:cNvPr>
          <p:cNvSpPr>
            <a:spLocks noGrp="1"/>
          </p:cNvSpPr>
          <p:nvPr>
            <p:ph type="title" orient="vert"/>
          </p:nvPr>
        </p:nvSpPr>
        <p:spPr>
          <a:xfrm>
            <a:off x="7088981" y="365125"/>
            <a:ext cx="2135981"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D7C5985-5E17-1E78-CFA0-75B0002F0BEF}"/>
              </a:ext>
            </a:extLst>
          </p:cNvPr>
          <p:cNvSpPr>
            <a:spLocks noGrp="1"/>
          </p:cNvSpPr>
          <p:nvPr>
            <p:ph type="body" orient="vert" idx="1"/>
          </p:nvPr>
        </p:nvSpPr>
        <p:spPr>
          <a:xfrm>
            <a:off x="681037"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60D7039-BF4D-B6AC-9C20-9D52A70D7D3F}"/>
              </a:ext>
            </a:extLst>
          </p:cNvPr>
          <p:cNvSpPr>
            <a:spLocks noGrp="1"/>
          </p:cNvSpPr>
          <p:nvPr>
            <p:ph type="dt" sz="half" idx="10"/>
          </p:nvPr>
        </p:nvSpPr>
        <p:spPr/>
        <p:txBody>
          <a:body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52D3A118-0C43-5C8F-A0D0-9C58110ECB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254FF2-507F-0781-1C61-94D1D22107C9}"/>
              </a:ext>
            </a:extLst>
          </p:cNvPr>
          <p:cNvSpPr>
            <a:spLocks noGrp="1"/>
          </p:cNvSpPr>
          <p:nvPr>
            <p:ph type="sldNum" sz="quarter" idx="12"/>
          </p:nvPr>
        </p:nvSpPr>
        <p:spPr/>
        <p:txBody>
          <a:bodyPr/>
          <a:lstStyle/>
          <a:p>
            <a:fld id="{D9739916-BB21-4D42-A3FE-71CB917A95B3}" type="slidenum">
              <a:rPr lang="de-DE" smtClean="0"/>
              <a:t>‹Nr.›</a:t>
            </a:fld>
            <a:endParaRPr lang="de-DE"/>
          </a:p>
        </p:txBody>
      </p:sp>
    </p:spTree>
    <p:extLst>
      <p:ext uri="{BB962C8B-B14F-4D97-AF65-F5344CB8AC3E}">
        <p14:creationId xmlns:p14="http://schemas.microsoft.com/office/powerpoint/2010/main" val="1283127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E4BACE1-8B38-4FEC-8E87-27396FB2BEDF}" type="slidenum">
              <a:rPr lang="de-DE" smtClean="0"/>
              <a:t>‹Nr.›</a:t>
            </a:fld>
            <a:endParaRPr lang="de-DE" dirty="0"/>
          </a:p>
        </p:txBody>
      </p:sp>
    </p:spTree>
    <p:extLst>
      <p:ext uri="{BB962C8B-B14F-4D97-AF65-F5344CB8AC3E}">
        <p14:creationId xmlns:p14="http://schemas.microsoft.com/office/powerpoint/2010/main" val="3902688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a:prstGeom prst="rect">
            <a:avLst/>
          </a:prstGeom>
        </p:spPr>
        <p:txBody>
          <a:bodyPr/>
          <a:lstStyle/>
          <a:p>
            <a:r>
              <a:rPr lang="de-DE"/>
              <a:t>Mastertitelformat bearbeiten</a:t>
            </a:r>
          </a:p>
        </p:txBody>
      </p:sp>
      <p:sp>
        <p:nvSpPr>
          <p:cNvPr id="3" name="Untertitel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a:xfrm>
            <a:off x="495300" y="6356352"/>
            <a:ext cx="2311400" cy="365125"/>
          </a:xfrm>
          <a:prstGeom prst="rect">
            <a:avLst/>
          </a:prstGeom>
        </p:spPr>
        <p:txBody>
          <a:bodyPr/>
          <a:lstStyle/>
          <a:p>
            <a:fld id="{661C10C6-D6C0-4F46-868F-FA0DBEA2B219}"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5" name="Fußzeilenplatzhalter 4"/>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6" name="Foliennummernplatzhalter 5"/>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1773511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Mastertitelformat bearbeiten</a:t>
            </a:r>
          </a:p>
        </p:txBody>
      </p:sp>
      <p:sp>
        <p:nvSpPr>
          <p:cNvPr id="3" name="Inhaltsplatzhalter 2"/>
          <p:cNvSpPr>
            <a:spLocks noGrp="1"/>
          </p:cNvSpPr>
          <p:nvPr>
            <p:ph idx="1"/>
          </p:nvPr>
        </p:nvSpPr>
        <p:spPr>
          <a:xfrm>
            <a:off x="495300" y="1600202"/>
            <a:ext cx="8915400" cy="45259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95300" y="6356352"/>
            <a:ext cx="2311400" cy="365125"/>
          </a:xfrm>
          <a:prstGeom prst="rect">
            <a:avLst/>
          </a:prstGeom>
        </p:spPr>
        <p:txBody>
          <a:bodyPr/>
          <a:lstStyle/>
          <a:p>
            <a:fld id="{56ACA361-B97B-E941-BCA7-172B93CD0A8F}"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5" name="Fußzeilenplatzhalter 4"/>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6" name="Foliennummernplatzhalter 5"/>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211945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506" y="4406902"/>
            <a:ext cx="8420100" cy="1362075"/>
          </a:xfrm>
          <a:prstGeom prst="rect">
            <a:avLst/>
          </a:prstGeom>
        </p:spPr>
        <p:txBody>
          <a:bodyPr anchor="t"/>
          <a:lstStyle>
            <a:lvl1pPr algn="l">
              <a:defRPr sz="3250" b="1" cap="all"/>
            </a:lvl1pPr>
          </a:lstStyle>
          <a:p>
            <a:r>
              <a:rPr lang="de-DE"/>
              <a:t>Mastertitelformat bearbeiten</a:t>
            </a:r>
          </a:p>
        </p:txBody>
      </p:sp>
      <p:sp>
        <p:nvSpPr>
          <p:cNvPr id="3" name="Textplatzhalter 2"/>
          <p:cNvSpPr>
            <a:spLocks noGrp="1"/>
          </p:cNvSpPr>
          <p:nvPr>
            <p:ph type="body" idx="1"/>
          </p:nvPr>
        </p:nvSpPr>
        <p:spPr>
          <a:xfrm>
            <a:off x="782506" y="2906713"/>
            <a:ext cx="8420100" cy="1500187"/>
          </a:xfrm>
          <a:prstGeom prst="rect">
            <a:avLst/>
          </a:prstGeom>
        </p:spPr>
        <p:txBody>
          <a:bodyPr anchor="b"/>
          <a:lstStyle>
            <a:lvl1pPr marL="0" indent="0">
              <a:buNone/>
              <a:defRPr sz="1625">
                <a:solidFill>
                  <a:schemeClr val="tx1">
                    <a:tint val="7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495300" y="6356352"/>
            <a:ext cx="2311400" cy="365125"/>
          </a:xfrm>
          <a:prstGeom prst="rect">
            <a:avLst/>
          </a:prstGeom>
        </p:spPr>
        <p:txBody>
          <a:bodyPr/>
          <a:lstStyle/>
          <a:p>
            <a:fld id="{32198D53-F3B7-DE44-92D6-083042C792DD}"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5" name="Fußzeilenplatzhalter 4"/>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6" name="Foliennummernplatzhalter 5"/>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87792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495300" y="1600202"/>
            <a:ext cx="4375150" cy="4525963"/>
          </a:xfrm>
          <a:prstGeom prst="rect">
            <a:avLst/>
          </a:prstGeo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2"/>
            <a:ext cx="4375150" cy="4525963"/>
          </a:xfrm>
          <a:prstGeom prst="rect">
            <a:avLst/>
          </a:prstGeo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95300" y="6356352"/>
            <a:ext cx="2311400" cy="365125"/>
          </a:xfrm>
          <a:prstGeom prst="rect">
            <a:avLst/>
          </a:prstGeom>
        </p:spPr>
        <p:txBody>
          <a:bodyPr/>
          <a:lstStyle/>
          <a:p>
            <a:fld id="{37C8BBAD-BA3C-A54E-B6BF-B4655EA458E5}"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6" name="Fußzeilenplatzhalter 5"/>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7" name="Foliennummernplatzhalter 6"/>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425036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Mastertitelformat bearbeiten</a:t>
            </a:r>
          </a:p>
        </p:txBody>
      </p:sp>
      <p:sp>
        <p:nvSpPr>
          <p:cNvPr id="3" name="Textplatzhalter 2"/>
          <p:cNvSpPr>
            <a:spLocks noGrp="1"/>
          </p:cNvSpPr>
          <p:nvPr>
            <p:ph type="body" idx="1"/>
          </p:nvPr>
        </p:nvSpPr>
        <p:spPr>
          <a:xfrm>
            <a:off x="495300" y="1535113"/>
            <a:ext cx="4376870" cy="63976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4" name="Inhaltsplatzhalter 3"/>
          <p:cNvSpPr>
            <a:spLocks noGrp="1"/>
          </p:cNvSpPr>
          <p:nvPr>
            <p:ph sz="half" idx="2"/>
          </p:nvPr>
        </p:nvSpPr>
        <p:spPr>
          <a:xfrm>
            <a:off x="495300" y="2174875"/>
            <a:ext cx="4376870" cy="3951288"/>
          </a:xfrm>
          <a:prstGeom prst="rect">
            <a:avLst/>
          </a:prstGeo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112" y="1535113"/>
            <a:ext cx="4378589" cy="639762"/>
          </a:xfrm>
          <a:prstGeom prst="rect">
            <a:avLst/>
          </a:prstGeo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Mastertextformat bearbeiten</a:t>
            </a:r>
          </a:p>
        </p:txBody>
      </p:sp>
      <p:sp>
        <p:nvSpPr>
          <p:cNvPr id="6" name="Inhaltsplatzhalter 5"/>
          <p:cNvSpPr>
            <a:spLocks noGrp="1"/>
          </p:cNvSpPr>
          <p:nvPr>
            <p:ph sz="quarter" idx="4"/>
          </p:nvPr>
        </p:nvSpPr>
        <p:spPr>
          <a:xfrm>
            <a:off x="5032112" y="2174875"/>
            <a:ext cx="4378589" cy="3951288"/>
          </a:xfrm>
          <a:prstGeom prst="rect">
            <a:avLst/>
          </a:prstGeo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95300" y="6356352"/>
            <a:ext cx="2311400" cy="365125"/>
          </a:xfrm>
          <a:prstGeom prst="rect">
            <a:avLst/>
          </a:prstGeom>
        </p:spPr>
        <p:txBody>
          <a:bodyPr/>
          <a:lstStyle/>
          <a:p>
            <a:fld id="{B259B7C0-2C6E-2049-8DF5-4E2B21BDB51F}"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8" name="Fußzeilenplatzhalter 7"/>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9" name="Foliennummernplatzhalter 8"/>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2856602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Mastertitelformat bearbeiten</a:t>
            </a:r>
          </a:p>
        </p:txBody>
      </p:sp>
      <p:sp>
        <p:nvSpPr>
          <p:cNvPr id="3" name="Datumsplatzhalter 2"/>
          <p:cNvSpPr>
            <a:spLocks noGrp="1"/>
          </p:cNvSpPr>
          <p:nvPr>
            <p:ph type="dt" sz="half" idx="10"/>
          </p:nvPr>
        </p:nvSpPr>
        <p:spPr>
          <a:xfrm>
            <a:off x="495300" y="6356352"/>
            <a:ext cx="2311400" cy="365125"/>
          </a:xfrm>
          <a:prstGeom prst="rect">
            <a:avLst/>
          </a:prstGeom>
        </p:spPr>
        <p:txBody>
          <a:bodyPr/>
          <a:lstStyle/>
          <a:p>
            <a:fld id="{2DF4CD1E-12E3-D543-8A5E-E1B54AFF17E1}"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4" name="Fußzeilenplatzhalter 3"/>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5" name="Foliennummernplatzhalter 4"/>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3545561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95300" y="6356352"/>
            <a:ext cx="2311400" cy="365125"/>
          </a:xfrm>
          <a:prstGeom prst="rect">
            <a:avLst/>
          </a:prstGeom>
        </p:spPr>
        <p:txBody>
          <a:bodyPr/>
          <a:lstStyle/>
          <a:p>
            <a:fld id="{5718B412-FB58-3F48-ACBB-EFCD8BEAEDEE}"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3" name="Fußzeilenplatzhalter 2"/>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4" name="Foliennummernplatzhalter 3"/>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2424268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95301" y="273050"/>
            <a:ext cx="3259006" cy="1162050"/>
          </a:xfrm>
          <a:prstGeom prst="rect">
            <a:avLst/>
          </a:prstGeom>
        </p:spPr>
        <p:txBody>
          <a:bodyPr anchor="b"/>
          <a:lstStyle>
            <a:lvl1pPr algn="l">
              <a:defRPr sz="1625" b="1"/>
            </a:lvl1pPr>
          </a:lstStyle>
          <a:p>
            <a:r>
              <a:rPr lang="de-DE"/>
              <a:t>Mastertitelformat bearbeiten</a:t>
            </a:r>
          </a:p>
        </p:txBody>
      </p:sp>
      <p:sp>
        <p:nvSpPr>
          <p:cNvPr id="3" name="Inhaltsplatzhalter 2"/>
          <p:cNvSpPr>
            <a:spLocks noGrp="1"/>
          </p:cNvSpPr>
          <p:nvPr>
            <p:ph idx="1"/>
          </p:nvPr>
        </p:nvSpPr>
        <p:spPr>
          <a:xfrm>
            <a:off x="3872971" y="273052"/>
            <a:ext cx="5537729" cy="5853113"/>
          </a:xfrm>
          <a:prstGeom prst="rect">
            <a:avLst/>
          </a:prstGeo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1" y="1435102"/>
            <a:ext cx="3259006" cy="4691063"/>
          </a:xfrm>
          <a:prstGeom prst="rect">
            <a:avLst/>
          </a:prstGeo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a:t>Mastertextformat bearbeiten</a:t>
            </a:r>
          </a:p>
        </p:txBody>
      </p:sp>
      <p:sp>
        <p:nvSpPr>
          <p:cNvPr id="5" name="Datumsplatzhalter 4"/>
          <p:cNvSpPr>
            <a:spLocks noGrp="1"/>
          </p:cNvSpPr>
          <p:nvPr>
            <p:ph type="dt" sz="half" idx="10"/>
          </p:nvPr>
        </p:nvSpPr>
        <p:spPr>
          <a:xfrm>
            <a:off x="495300" y="6356352"/>
            <a:ext cx="2311400" cy="365125"/>
          </a:xfrm>
          <a:prstGeom prst="rect">
            <a:avLst/>
          </a:prstGeom>
        </p:spPr>
        <p:txBody>
          <a:bodyPr/>
          <a:lstStyle/>
          <a:p>
            <a:fld id="{74216E6B-35BD-6E4E-A7AF-3CE679E102ED}"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6" name="Fußzeilenplatzhalter 5"/>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7" name="Foliennummernplatzhalter 6"/>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3484912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41645" y="4800600"/>
            <a:ext cx="5943600" cy="566738"/>
          </a:xfrm>
          <a:prstGeom prst="rect">
            <a:avLst/>
          </a:prstGeom>
        </p:spPr>
        <p:txBody>
          <a:bodyPr anchor="b"/>
          <a:lstStyle>
            <a:lvl1pPr algn="l">
              <a:defRPr sz="1625" b="1"/>
            </a:lvl1pPr>
          </a:lstStyle>
          <a:p>
            <a:r>
              <a:rPr lang="de-DE"/>
              <a:t>Mastertitelformat bearbeiten</a:t>
            </a:r>
          </a:p>
        </p:txBody>
      </p:sp>
      <p:sp>
        <p:nvSpPr>
          <p:cNvPr id="3" name="Bildplatzhalter 2"/>
          <p:cNvSpPr>
            <a:spLocks noGrp="1"/>
          </p:cNvSpPr>
          <p:nvPr>
            <p:ph type="pic" idx="1"/>
          </p:nvPr>
        </p:nvSpPr>
        <p:spPr>
          <a:xfrm>
            <a:off x="1941645" y="612775"/>
            <a:ext cx="5943600" cy="4114800"/>
          </a:xfrm>
          <a:prstGeom prst="rect">
            <a:avLst/>
          </a:prstGeo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de-DE"/>
              <a:t>Bild auf Platzhalter ziehen oder durch Klicken auf Symbol hinzufügen</a:t>
            </a:r>
          </a:p>
        </p:txBody>
      </p:sp>
      <p:sp>
        <p:nvSpPr>
          <p:cNvPr id="4" name="Textplatzhalter 3"/>
          <p:cNvSpPr>
            <a:spLocks noGrp="1"/>
          </p:cNvSpPr>
          <p:nvPr>
            <p:ph type="body" sz="half" idx="2"/>
          </p:nvPr>
        </p:nvSpPr>
        <p:spPr>
          <a:xfrm>
            <a:off x="1941645" y="5367338"/>
            <a:ext cx="5943600" cy="804862"/>
          </a:xfrm>
          <a:prstGeom prst="rect">
            <a:avLst/>
          </a:prstGeo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a:t>Mastertextformat bearbeiten</a:t>
            </a:r>
          </a:p>
        </p:txBody>
      </p:sp>
      <p:sp>
        <p:nvSpPr>
          <p:cNvPr id="5" name="Datumsplatzhalter 4"/>
          <p:cNvSpPr>
            <a:spLocks noGrp="1"/>
          </p:cNvSpPr>
          <p:nvPr>
            <p:ph type="dt" sz="half" idx="10"/>
          </p:nvPr>
        </p:nvSpPr>
        <p:spPr>
          <a:xfrm>
            <a:off x="495300" y="6356352"/>
            <a:ext cx="2311400" cy="365125"/>
          </a:xfrm>
          <a:prstGeom prst="rect">
            <a:avLst/>
          </a:prstGeom>
        </p:spPr>
        <p:txBody>
          <a:bodyPr/>
          <a:lstStyle/>
          <a:p>
            <a:fld id="{5B501EE6-F764-7846-9FD7-31F923BE36B2}"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6" name="Fußzeilenplatzhalter 5"/>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7" name="Foliennummernplatzhalter 6"/>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889264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Mastertitelformat bearbeiten</a:t>
            </a:r>
          </a:p>
        </p:txBody>
      </p:sp>
      <p:sp>
        <p:nvSpPr>
          <p:cNvPr id="3" name="Vertikaler Textplatzhalter 2"/>
          <p:cNvSpPr>
            <a:spLocks noGrp="1"/>
          </p:cNvSpPr>
          <p:nvPr>
            <p:ph type="body" orient="vert" idx="1"/>
          </p:nvPr>
        </p:nvSpPr>
        <p:spPr>
          <a:xfrm>
            <a:off x="495300" y="1600202"/>
            <a:ext cx="8915400" cy="4525963"/>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95300" y="6356352"/>
            <a:ext cx="2311400" cy="365125"/>
          </a:xfrm>
          <a:prstGeom prst="rect">
            <a:avLst/>
          </a:prstGeom>
        </p:spPr>
        <p:txBody>
          <a:bodyPr/>
          <a:lstStyle/>
          <a:p>
            <a:fld id="{1F5F1604-9385-7D4B-A419-48EED5691FF9}"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5" name="Fußzeilenplatzhalter 4"/>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6" name="Foliennummernplatzhalter 5"/>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192648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ext_Bild-links">
    <p:spTree>
      <p:nvGrpSpPr>
        <p:cNvPr id="1" name=""/>
        <p:cNvGrpSpPr/>
        <p:nvPr/>
      </p:nvGrpSpPr>
      <p:grpSpPr>
        <a:xfrm>
          <a:off x="0" y="0"/>
          <a:ext cx="0" cy="0"/>
          <a:chOff x="0" y="0"/>
          <a:chExt cx="0" cy="0"/>
        </a:xfrm>
      </p:grpSpPr>
      <p:sp>
        <p:nvSpPr>
          <p:cNvPr id="2" name="Titel 1"/>
          <p:cNvSpPr>
            <a:spLocks noGrp="1"/>
          </p:cNvSpPr>
          <p:nvPr>
            <p:ph type="title"/>
          </p:nvPr>
        </p:nvSpPr>
        <p:spPr>
          <a:xfrm>
            <a:off x="286983" y="199222"/>
            <a:ext cx="8508264" cy="646331"/>
          </a:xfrm>
          <a:prstGeom prst="rect">
            <a:avLst/>
          </a:prstGeom>
        </p:spPr>
        <p:txBody>
          <a:bodyPr/>
          <a:lstStyle>
            <a:lvl1pPr>
              <a:defRPr>
                <a:solidFill>
                  <a:srgbClr val="003063"/>
                </a:solidFill>
              </a:defRPr>
            </a:lvl1pPr>
          </a:lstStyle>
          <a:p>
            <a:r>
              <a:rPr lang="de-DE" dirty="0"/>
              <a:t>Mastertitelformat bearbeiten</a:t>
            </a:r>
          </a:p>
        </p:txBody>
      </p:sp>
      <p:sp>
        <p:nvSpPr>
          <p:cNvPr id="3" name="Inhaltsplatzhalter 3"/>
          <p:cNvSpPr>
            <a:spLocks noGrp="1"/>
          </p:cNvSpPr>
          <p:nvPr>
            <p:ph sz="half" idx="2" hasCustomPrompt="1"/>
          </p:nvPr>
        </p:nvSpPr>
        <p:spPr>
          <a:xfrm>
            <a:off x="4536081" y="1723353"/>
            <a:ext cx="4259165" cy="4465011"/>
          </a:xfrm>
          <a:prstGeom prst="rect">
            <a:avLst/>
          </a:prstGeom>
        </p:spPr>
        <p:txBody>
          <a:bodyPr/>
          <a:lstStyle>
            <a:lvl1pPr marL="288000" indent="-288000">
              <a:lnSpc>
                <a:spcPts val="2200"/>
              </a:lnSpc>
              <a:spcBef>
                <a:spcPts val="500"/>
              </a:spcBef>
              <a:spcAft>
                <a:spcPts val="600"/>
              </a:spcAft>
              <a:buSzPct val="75000"/>
              <a:buFont typeface="Lucida Grande"/>
              <a:buChar char="▶"/>
              <a:defRPr sz="1700" b="0" i="0" baseline="0">
                <a:solidFill>
                  <a:srgbClr val="003063"/>
                </a:solidFill>
                <a:latin typeface="Arial"/>
                <a:cs typeface="Arial"/>
              </a:defRPr>
            </a:lvl1pPr>
            <a:lvl2pPr marL="288000" indent="-288000">
              <a:lnSpc>
                <a:spcPts val="2200"/>
              </a:lnSpc>
              <a:spcBef>
                <a:spcPts val="500"/>
              </a:spcBef>
              <a:buSzPct val="75000"/>
              <a:buFont typeface="Lucida Grande"/>
              <a:buChar char="▶"/>
              <a:defRPr sz="1800" b="0" i="0" baseline="0">
                <a:latin typeface="HamburgSans"/>
                <a:cs typeface="HamburgSans"/>
              </a:defRPr>
            </a:lvl2pPr>
            <a:lvl3pPr marL="576000" indent="-288000">
              <a:spcBef>
                <a:spcPts val="500"/>
              </a:spcBef>
              <a:buSzPct val="75000"/>
              <a:buFont typeface="Lucida Grande"/>
              <a:buChar char="▶"/>
              <a:defRPr sz="1800" spc="0">
                <a:solidFill>
                  <a:srgbClr val="003063"/>
                </a:solidFill>
              </a:defRPr>
            </a:lvl3pPr>
            <a:lvl4pPr marL="864000" indent="-288000">
              <a:spcBef>
                <a:spcPts val="500"/>
              </a:spcBef>
              <a:buSzPct val="75000"/>
              <a:buFont typeface="Lucida Grande"/>
              <a:buChar char="▶"/>
              <a:defRPr sz="1800" spc="0">
                <a:solidFill>
                  <a:srgbClr val="003063"/>
                </a:solidFill>
              </a:defRPr>
            </a:lvl4pPr>
            <a:lvl5pPr marL="1188000" indent="-288000">
              <a:spcBef>
                <a:spcPts val="500"/>
              </a:spcBef>
              <a:buSzPct val="75000"/>
              <a:buFont typeface="Lucida Grande"/>
              <a:buChar char="▶"/>
              <a:defRPr sz="1800" spc="0">
                <a:solidFill>
                  <a:srgbClr val="003063"/>
                </a:solidFill>
              </a:defRPr>
            </a:lvl5pPr>
            <a:lvl6pPr>
              <a:defRPr sz="1800"/>
            </a:lvl6pPr>
            <a:lvl7pPr>
              <a:defRPr sz="1800"/>
            </a:lvl7pPr>
            <a:lvl8pPr>
              <a:defRPr sz="1800"/>
            </a:lvl8pPr>
            <a:lvl9pPr>
              <a:defRPr sz="1800"/>
            </a:lvl9pPr>
          </a:lstStyle>
          <a:p>
            <a:pPr lvl="0"/>
            <a:r>
              <a:rPr lang="de-DE" dirty="0" err="1"/>
              <a:t>Harum</a:t>
            </a:r>
            <a:r>
              <a:rPr lang="de-DE" dirty="0"/>
              <a:t> </a:t>
            </a:r>
            <a:r>
              <a:rPr lang="de-DE" dirty="0" err="1"/>
              <a:t>volorpo</a:t>
            </a:r>
            <a:r>
              <a:rPr lang="de-DE" dirty="0"/>
              <a:t> </a:t>
            </a:r>
            <a:r>
              <a:rPr lang="de-DE" dirty="0" err="1"/>
              <a:t>ssitatiunt</a:t>
            </a:r>
            <a:r>
              <a:rPr lang="de-DE" dirty="0"/>
              <a:t> </a:t>
            </a:r>
            <a:r>
              <a:rPr lang="de-DE" dirty="0" err="1"/>
              <a:t>pa</a:t>
            </a:r>
            <a:r>
              <a:rPr lang="de-DE" dirty="0"/>
              <a:t> </a:t>
            </a:r>
            <a:r>
              <a:rPr lang="de-DE" dirty="0" err="1"/>
              <a:t>aut</a:t>
            </a:r>
            <a:r>
              <a:rPr lang="de-DE" dirty="0"/>
              <a:t> </a:t>
            </a:r>
            <a:r>
              <a:rPr lang="de-DE" dirty="0" err="1"/>
              <a:t>estrumquam</a:t>
            </a:r>
            <a:r>
              <a:rPr lang="de-DE" dirty="0"/>
              <a:t> </a:t>
            </a:r>
            <a:r>
              <a:rPr lang="de-DE" dirty="0" err="1"/>
              <a:t>aspidellis</a:t>
            </a:r>
            <a:r>
              <a:rPr lang="de-DE" dirty="0"/>
              <a:t>.</a:t>
            </a:r>
          </a:p>
          <a:p>
            <a:pPr lvl="0"/>
            <a:r>
              <a:rPr lang="de-DE" dirty="0" err="1"/>
              <a:t>Excero</a:t>
            </a:r>
            <a:r>
              <a:rPr lang="de-DE" dirty="0"/>
              <a:t> </a:t>
            </a:r>
            <a:r>
              <a:rPr lang="de-DE" dirty="0" err="1"/>
              <a:t>esto</a:t>
            </a:r>
            <a:r>
              <a:rPr lang="de-DE" dirty="0"/>
              <a:t> </a:t>
            </a:r>
            <a:r>
              <a:rPr lang="de-DE" dirty="0" err="1"/>
              <a:t>dolorib</a:t>
            </a:r>
            <a:r>
              <a:rPr lang="de-DE" dirty="0"/>
              <a:t> </a:t>
            </a:r>
            <a:r>
              <a:rPr lang="de-DE" dirty="0" err="1"/>
              <a:t>usandis</a:t>
            </a:r>
            <a:r>
              <a:rPr lang="de-DE" dirty="0"/>
              <a:t> </a:t>
            </a:r>
            <a:r>
              <a:rPr lang="de-DE" dirty="0" err="1"/>
              <a:t>restiis</a:t>
            </a:r>
            <a:r>
              <a:rPr lang="de-DE" dirty="0"/>
              <a:t> </a:t>
            </a:r>
            <a:r>
              <a:rPr lang="de-DE" dirty="0" err="1"/>
              <a:t>cietur</a:t>
            </a:r>
            <a:r>
              <a:rPr lang="de-DE" dirty="0"/>
              <a:t>, </a:t>
            </a:r>
            <a:r>
              <a:rPr lang="de-DE" dirty="0" err="1"/>
              <a:t>sedigen</a:t>
            </a:r>
            <a:r>
              <a:rPr lang="de-DE" dirty="0"/>
              <a:t> </a:t>
            </a:r>
            <a:r>
              <a:rPr lang="de-DE" dirty="0" err="1"/>
              <a:t>issimaximin</a:t>
            </a:r>
            <a:r>
              <a:rPr lang="de-DE" dirty="0"/>
              <a:t> </a:t>
            </a:r>
            <a:r>
              <a:rPr lang="de-DE" dirty="0" err="1"/>
              <a:t>pa</a:t>
            </a:r>
            <a:r>
              <a:rPr lang="de-DE" dirty="0"/>
              <a:t> </a:t>
            </a:r>
            <a:r>
              <a:rPr lang="de-DE" dirty="0" err="1"/>
              <a:t>voloreped</a:t>
            </a:r>
            <a:r>
              <a:rPr lang="de-DE" dirty="0"/>
              <a:t> </a:t>
            </a:r>
            <a:r>
              <a:rPr lang="de-DE" dirty="0" err="1"/>
              <a:t>mo</a:t>
            </a:r>
            <a:r>
              <a:rPr lang="de-DE" dirty="0"/>
              <a:t> </a:t>
            </a:r>
            <a:r>
              <a:rPr lang="de-DE" dirty="0" err="1"/>
              <a:t>inis</a:t>
            </a:r>
            <a:r>
              <a:rPr lang="de-DE" dirty="0"/>
              <a:t> </a:t>
            </a:r>
            <a:r>
              <a:rPr lang="de-DE" dirty="0" err="1"/>
              <a:t>quibus</a:t>
            </a:r>
            <a:r>
              <a:rPr lang="de-DE" dirty="0"/>
              <a:t>.</a:t>
            </a:r>
          </a:p>
          <a:p>
            <a:pPr lvl="0"/>
            <a:r>
              <a:rPr lang="de-DE" dirty="0" err="1"/>
              <a:t>Nequia</a:t>
            </a:r>
            <a:r>
              <a:rPr lang="de-DE" dirty="0"/>
              <a:t> </a:t>
            </a:r>
            <a:r>
              <a:rPr lang="de-DE" dirty="0" err="1"/>
              <a:t>dolest</a:t>
            </a:r>
            <a:r>
              <a:rPr lang="de-DE" dirty="0"/>
              <a:t>, </a:t>
            </a:r>
            <a:r>
              <a:rPr lang="de-DE" dirty="0" err="1"/>
              <a:t>que</a:t>
            </a:r>
            <a:r>
              <a:rPr lang="de-DE" dirty="0"/>
              <a:t> </a:t>
            </a:r>
            <a:r>
              <a:rPr lang="de-DE" dirty="0" err="1"/>
              <a:t>denit</a:t>
            </a:r>
            <a:r>
              <a:rPr lang="de-DE" dirty="0"/>
              <a:t> </a:t>
            </a:r>
            <a:r>
              <a:rPr lang="de-DE" dirty="0" err="1"/>
              <a:t>apist</a:t>
            </a:r>
            <a:r>
              <a:rPr lang="de-DE" dirty="0"/>
              <a:t> </a:t>
            </a:r>
            <a:r>
              <a:rPr lang="de-DE" dirty="0" err="1"/>
              <a:t>verum</a:t>
            </a:r>
            <a:r>
              <a:rPr lang="de-DE" dirty="0"/>
              <a:t> </a:t>
            </a:r>
            <a:r>
              <a:rPr lang="de-DE" dirty="0" err="1"/>
              <a:t>harum</a:t>
            </a:r>
            <a:r>
              <a:rPr lang="de-DE" dirty="0"/>
              <a:t> </a:t>
            </a:r>
            <a:r>
              <a:rPr lang="de-DE" dirty="0" err="1"/>
              <a:t>andenem</a:t>
            </a:r>
            <a:r>
              <a:rPr lang="de-DE" dirty="0"/>
              <a:t> quo.</a:t>
            </a:r>
          </a:p>
          <a:p>
            <a:pPr lvl="0"/>
            <a:r>
              <a:rPr lang="de-DE" dirty="0" err="1"/>
              <a:t>Lur</a:t>
            </a:r>
            <a:r>
              <a:rPr lang="de-DE" dirty="0"/>
              <a:t> </a:t>
            </a:r>
            <a:r>
              <a:rPr lang="de-DE" dirty="0" err="1"/>
              <a:t>sitam</a:t>
            </a:r>
            <a:r>
              <a:rPr lang="de-DE" dirty="0"/>
              <a:t> rat </a:t>
            </a:r>
            <a:r>
              <a:rPr lang="de-DE" dirty="0" err="1"/>
              <a:t>verum</a:t>
            </a:r>
            <a:r>
              <a:rPr lang="de-DE" dirty="0"/>
              <a:t> </a:t>
            </a:r>
            <a:r>
              <a:rPr lang="de-DE" dirty="0" err="1"/>
              <a:t>acepe</a:t>
            </a:r>
            <a:r>
              <a:rPr lang="de-DE" dirty="0"/>
              <a:t> cum </a:t>
            </a:r>
            <a:r>
              <a:rPr lang="de-DE" dirty="0" err="1"/>
              <a:t>esequos</a:t>
            </a:r>
            <a:r>
              <a:rPr lang="de-DE" dirty="0"/>
              <a:t> ex et </a:t>
            </a:r>
            <a:r>
              <a:rPr lang="de-DE" dirty="0" err="1"/>
              <a:t>litatem</a:t>
            </a:r>
            <a:r>
              <a:rPr lang="de-DE" dirty="0"/>
              <a:t> </a:t>
            </a:r>
            <a:r>
              <a:rPr lang="de-DE" dirty="0" err="1"/>
              <a:t>sum</a:t>
            </a:r>
            <a:r>
              <a:rPr lang="de-DE" dirty="0"/>
              <a:t> </a:t>
            </a:r>
            <a:r>
              <a:rPr lang="de-DE" dirty="0" err="1"/>
              <a:t>doloreperum</a:t>
            </a:r>
            <a:r>
              <a:rPr lang="de-DE" dirty="0"/>
              <a:t> </a:t>
            </a:r>
            <a:r>
              <a:rPr lang="de-DE" dirty="0" err="1"/>
              <a:t>ipsam</a:t>
            </a:r>
            <a:r>
              <a:rPr lang="de-DE" dirty="0"/>
              <a:t>, </a:t>
            </a:r>
            <a:r>
              <a:rPr lang="de-DE" dirty="0" err="1"/>
              <a:t>comniaepra</a:t>
            </a:r>
            <a:r>
              <a:rPr lang="de-DE" dirty="0"/>
              <a:t> </a:t>
            </a:r>
            <a:r>
              <a:rPr lang="de-DE" dirty="0" err="1"/>
              <a:t>volorenit</a:t>
            </a:r>
            <a:r>
              <a:rPr lang="de-DE" dirty="0"/>
              <a:t>.</a:t>
            </a:r>
          </a:p>
          <a:p>
            <a:pPr lvl="0"/>
            <a:r>
              <a:rPr lang="de-DE" dirty="0" err="1"/>
              <a:t>Consedis</a:t>
            </a:r>
            <a:r>
              <a:rPr lang="de-DE" dirty="0"/>
              <a:t> </a:t>
            </a:r>
            <a:r>
              <a:rPr lang="de-DE" dirty="0" err="1"/>
              <a:t>conseque</a:t>
            </a:r>
            <a:r>
              <a:rPr lang="de-DE" dirty="0"/>
              <a:t> </a:t>
            </a:r>
            <a:r>
              <a:rPr lang="de-DE" dirty="0" err="1"/>
              <a:t>deliquis</a:t>
            </a:r>
            <a:r>
              <a:rPr lang="de-DE" dirty="0"/>
              <a:t> </a:t>
            </a:r>
            <a:r>
              <a:rPr lang="de-DE" dirty="0" err="1"/>
              <a:t>eos</a:t>
            </a:r>
            <a:r>
              <a:rPr lang="de-DE" dirty="0"/>
              <a:t> </a:t>
            </a:r>
            <a:r>
              <a:rPr lang="de-DE" dirty="0" err="1"/>
              <a:t>ius</a:t>
            </a:r>
            <a:r>
              <a:rPr lang="de-DE" dirty="0"/>
              <a:t>, </a:t>
            </a:r>
            <a:r>
              <a:rPr lang="de-DE" dirty="0" err="1"/>
              <a:t>con</a:t>
            </a:r>
            <a:r>
              <a:rPr lang="de-DE" dirty="0"/>
              <a:t> </a:t>
            </a:r>
            <a:r>
              <a:rPr lang="de-DE" dirty="0" err="1"/>
              <a:t>pra</a:t>
            </a:r>
            <a:r>
              <a:rPr lang="de-DE" dirty="0"/>
              <a:t> </a:t>
            </a:r>
            <a:r>
              <a:rPr lang="de-DE" dirty="0" err="1"/>
              <a:t>quam</a:t>
            </a:r>
            <a:r>
              <a:rPr lang="de-DE" dirty="0"/>
              <a:t>, </a:t>
            </a:r>
            <a:r>
              <a:rPr lang="de-DE" dirty="0" err="1"/>
              <a:t>odit</a:t>
            </a:r>
            <a:r>
              <a:rPr lang="de-DE" dirty="0"/>
              <a:t> </a:t>
            </a:r>
            <a:r>
              <a:rPr lang="de-DE" dirty="0" err="1"/>
              <a:t>est</a:t>
            </a:r>
            <a:r>
              <a:rPr lang="de-DE" dirty="0"/>
              <a:t> </a:t>
            </a:r>
            <a:r>
              <a:rPr lang="de-DE" dirty="0" err="1"/>
              <a:t>velignient</a:t>
            </a:r>
            <a:r>
              <a:rPr lang="de-DE" dirty="0"/>
              <a:t> </a:t>
            </a:r>
            <a:r>
              <a:rPr lang="de-DE" dirty="0" err="1"/>
              <a:t>imin</a:t>
            </a:r>
            <a:r>
              <a:rPr lang="de-DE" dirty="0"/>
              <a:t> </a:t>
            </a:r>
            <a:r>
              <a:rPr lang="de-DE" dirty="0" err="1"/>
              <a:t>ea</a:t>
            </a:r>
            <a:r>
              <a:rPr lang="de-DE" dirty="0"/>
              <a:t> </a:t>
            </a:r>
            <a:r>
              <a:rPr lang="de-DE" dirty="0" err="1"/>
              <a:t>conecepe</a:t>
            </a:r>
            <a:r>
              <a:rPr lang="de-DE" dirty="0"/>
              <a:t>.</a:t>
            </a:r>
          </a:p>
        </p:txBody>
      </p:sp>
      <p:sp>
        <p:nvSpPr>
          <p:cNvPr id="4" name="Textplatzhalter 11"/>
          <p:cNvSpPr>
            <a:spLocks noGrp="1"/>
          </p:cNvSpPr>
          <p:nvPr>
            <p:ph type="body" sz="quarter" idx="13"/>
          </p:nvPr>
        </p:nvSpPr>
        <p:spPr>
          <a:xfrm>
            <a:off x="286983" y="1191950"/>
            <a:ext cx="8508263" cy="531402"/>
          </a:xfrm>
          <a:prstGeom prst="rect">
            <a:avLst/>
          </a:prstGeom>
        </p:spPr>
        <p:txBody>
          <a:bodyPr vert="horz"/>
          <a:lstStyle>
            <a:lvl1pPr marL="0" indent="0">
              <a:buFontTx/>
              <a:buNone/>
              <a:defRPr sz="1700">
                <a:solidFill>
                  <a:srgbClr val="003063"/>
                </a:solidFill>
                <a:latin typeface="Arial"/>
                <a:cs typeface="Arial"/>
              </a:defRPr>
            </a:lvl1pPr>
          </a:lstStyle>
          <a:p>
            <a:pPr lvl="0"/>
            <a:r>
              <a:rPr lang="de-DE" dirty="0"/>
              <a:t>Mastertextformat bearbeiten</a:t>
            </a:r>
          </a:p>
        </p:txBody>
      </p:sp>
      <p:sp>
        <p:nvSpPr>
          <p:cNvPr id="10" name="Inhaltsplatzhalter 3"/>
          <p:cNvSpPr>
            <a:spLocks noGrp="1"/>
          </p:cNvSpPr>
          <p:nvPr>
            <p:ph sz="half" idx="14"/>
          </p:nvPr>
        </p:nvSpPr>
        <p:spPr>
          <a:xfrm>
            <a:off x="286983" y="1723353"/>
            <a:ext cx="3873871" cy="4465011"/>
          </a:xfrm>
          <a:prstGeom prst="rect">
            <a:avLst/>
          </a:prstGeom>
        </p:spPr>
        <p:txBody>
          <a:bodyPr/>
          <a:lstStyle>
            <a:lvl1pPr marL="0" indent="0">
              <a:lnSpc>
                <a:spcPts val="2200"/>
              </a:lnSpc>
              <a:spcBef>
                <a:spcPts val="500"/>
              </a:spcBef>
              <a:buSzPct val="75000"/>
              <a:buFont typeface="Lucida Grande"/>
              <a:buNone/>
              <a:defRPr sz="1800" b="0" i="0" baseline="0">
                <a:solidFill>
                  <a:srgbClr val="003063"/>
                </a:solidFill>
                <a:latin typeface="Arial"/>
                <a:cs typeface="Arial"/>
              </a:defRPr>
            </a:lvl1pPr>
            <a:lvl2pPr marL="288000" indent="-288000">
              <a:lnSpc>
                <a:spcPts val="2200"/>
              </a:lnSpc>
              <a:spcBef>
                <a:spcPts val="500"/>
              </a:spcBef>
              <a:buSzPct val="75000"/>
              <a:buFont typeface="Lucida Grande"/>
              <a:buChar char="▶"/>
              <a:defRPr sz="1800" b="0" i="0" baseline="0">
                <a:latin typeface="HamburgSans"/>
                <a:cs typeface="HamburgSans"/>
              </a:defRPr>
            </a:lvl2pPr>
            <a:lvl3pPr marL="576000" indent="-288000">
              <a:spcBef>
                <a:spcPts val="500"/>
              </a:spcBef>
              <a:buSzPct val="75000"/>
              <a:buFont typeface="Lucida Grande"/>
              <a:buChar char="▶"/>
              <a:defRPr sz="1800" spc="0">
                <a:solidFill>
                  <a:srgbClr val="003063"/>
                </a:solidFill>
              </a:defRPr>
            </a:lvl3pPr>
            <a:lvl4pPr marL="864000" indent="-288000">
              <a:spcBef>
                <a:spcPts val="500"/>
              </a:spcBef>
              <a:buSzPct val="75000"/>
              <a:buFont typeface="Lucida Grande"/>
              <a:buChar char="▶"/>
              <a:defRPr sz="1800" spc="0">
                <a:solidFill>
                  <a:srgbClr val="003063"/>
                </a:solidFill>
              </a:defRPr>
            </a:lvl4pPr>
            <a:lvl5pPr marL="1188000" indent="-288000">
              <a:spcBef>
                <a:spcPts val="500"/>
              </a:spcBef>
              <a:buSzPct val="75000"/>
              <a:buFont typeface="Lucida Grande"/>
              <a:buChar char="▶"/>
              <a:defRPr sz="1800" spc="0">
                <a:solidFill>
                  <a:srgbClr val="003063"/>
                </a:solidFill>
              </a:defRPr>
            </a:lvl5pPr>
            <a:lvl6pPr>
              <a:defRPr sz="1800"/>
            </a:lvl6pPr>
            <a:lvl7pPr>
              <a:defRPr sz="1800"/>
            </a:lvl7pPr>
            <a:lvl8pPr>
              <a:defRPr sz="1800"/>
            </a:lvl8pPr>
            <a:lvl9pPr>
              <a:defRPr sz="1800"/>
            </a:lvl9pPr>
          </a:lstStyle>
          <a:p>
            <a:pPr lvl="0"/>
            <a:endParaRPr lang="de-DE" dirty="0" err="1"/>
          </a:p>
        </p:txBody>
      </p:sp>
      <p:sp>
        <p:nvSpPr>
          <p:cNvPr id="7" name="Textplatzhalter 7"/>
          <p:cNvSpPr>
            <a:spLocks noGrp="1"/>
          </p:cNvSpPr>
          <p:nvPr>
            <p:ph type="body" sz="quarter" idx="15"/>
          </p:nvPr>
        </p:nvSpPr>
        <p:spPr>
          <a:xfrm>
            <a:off x="5790403" y="6372548"/>
            <a:ext cx="3855773" cy="241500"/>
          </a:xfrm>
          <a:prstGeom prst="rect">
            <a:avLst/>
          </a:prstGeom>
        </p:spPr>
        <p:txBody>
          <a:bodyPr vert="horz" lIns="0" tIns="0" rIns="0" bIns="0"/>
          <a:lstStyle>
            <a:lvl1pPr marL="0" indent="0" algn="r" defTabSz="457200" rtl="0" eaLnBrk="1" latinLnBrk="0" hangingPunct="1">
              <a:spcBef>
                <a:spcPts val="0"/>
              </a:spcBef>
              <a:buFontTx/>
              <a:buNone/>
              <a:defRPr lang="de-DE" sz="800" b="0" i="0" kern="1200" dirty="0" smtClean="0">
                <a:solidFill>
                  <a:srgbClr val="003063"/>
                </a:solidFill>
                <a:latin typeface="Arial"/>
                <a:ea typeface="+mn-ea"/>
                <a:cs typeface="Arial"/>
              </a:defRPr>
            </a:lvl1pPr>
            <a:lvl2pPr marL="0" indent="0" algn="r" defTabSz="457200" rtl="0" eaLnBrk="1" latinLnBrk="0" hangingPunct="1">
              <a:buFontTx/>
              <a:buNone/>
              <a:defRPr lang="de-DE" sz="800" b="0" i="0" kern="1200" dirty="0" smtClean="0">
                <a:solidFill>
                  <a:srgbClr val="003063"/>
                </a:solidFill>
                <a:latin typeface="HamburgSans"/>
                <a:ea typeface="+mn-ea"/>
                <a:cs typeface="HamburgSans"/>
              </a:defRPr>
            </a:lvl2pPr>
            <a:lvl3pPr marL="0" indent="0" algn="r" defTabSz="457200" rtl="0" eaLnBrk="1" latinLnBrk="0" hangingPunct="1">
              <a:buFontTx/>
              <a:buNone/>
              <a:defRPr lang="de-DE" sz="800" b="0" i="0" kern="1200" dirty="0" smtClean="0">
                <a:solidFill>
                  <a:srgbClr val="003063"/>
                </a:solidFill>
                <a:latin typeface="HamburgSans"/>
                <a:ea typeface="+mn-ea"/>
                <a:cs typeface="HamburgSans"/>
              </a:defRPr>
            </a:lvl3pPr>
            <a:lvl4pPr marL="0" indent="0" algn="r" defTabSz="457200" rtl="0" eaLnBrk="1" latinLnBrk="0" hangingPunct="1">
              <a:buFontTx/>
              <a:buNone/>
              <a:defRPr lang="de-DE" sz="800" b="0" i="0" kern="1200" dirty="0" smtClean="0">
                <a:solidFill>
                  <a:srgbClr val="003063"/>
                </a:solidFill>
                <a:latin typeface="HamburgSans"/>
                <a:ea typeface="+mn-ea"/>
                <a:cs typeface="HamburgSans"/>
              </a:defRPr>
            </a:lvl4pPr>
            <a:lvl5pPr marL="0" indent="0" algn="r" defTabSz="457200" rtl="0" eaLnBrk="1" latinLnBrk="0" hangingPunct="1">
              <a:buFontTx/>
              <a:buNone/>
              <a:defRPr lang="de-DE" sz="800" b="0" i="0" kern="1200" dirty="0">
                <a:solidFill>
                  <a:srgbClr val="003063"/>
                </a:solidFill>
                <a:latin typeface="HamburgSans"/>
                <a:ea typeface="+mn-ea"/>
                <a:cs typeface="HamburgSans"/>
              </a:defRPr>
            </a:lvl5pPr>
          </a:lstStyle>
          <a:p>
            <a:pPr lvl="0"/>
            <a:r>
              <a:rPr lang="de-DE" dirty="0"/>
              <a:t>Mastertextformat bearbeiten</a:t>
            </a:r>
          </a:p>
        </p:txBody>
      </p:sp>
    </p:spTree>
    <p:extLst>
      <p:ext uri="{BB962C8B-B14F-4D97-AF65-F5344CB8AC3E}">
        <p14:creationId xmlns:p14="http://schemas.microsoft.com/office/powerpoint/2010/main" val="3944694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1850" y="274640"/>
            <a:ext cx="2228850" cy="5851525"/>
          </a:xfrm>
          <a:prstGeom prst="rect">
            <a:avLst/>
          </a:prstGeom>
        </p:spPr>
        <p:txBody>
          <a:bodyPr vert="eaVert"/>
          <a:lstStyle/>
          <a:p>
            <a:r>
              <a:rPr lang="de-DE"/>
              <a:t>Mastertitelformat bearbeiten</a:t>
            </a:r>
          </a:p>
        </p:txBody>
      </p:sp>
      <p:sp>
        <p:nvSpPr>
          <p:cNvPr id="3" name="Vertikaler Textplatzhalter 2"/>
          <p:cNvSpPr>
            <a:spLocks noGrp="1"/>
          </p:cNvSpPr>
          <p:nvPr>
            <p:ph type="body" orient="vert" idx="1"/>
          </p:nvPr>
        </p:nvSpPr>
        <p:spPr>
          <a:xfrm>
            <a:off x="495300" y="274640"/>
            <a:ext cx="6521450" cy="5851525"/>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95300" y="6356352"/>
            <a:ext cx="2311400" cy="365125"/>
          </a:xfrm>
          <a:prstGeom prst="rect">
            <a:avLst/>
          </a:prstGeom>
        </p:spPr>
        <p:txBody>
          <a:bodyPr/>
          <a:lstStyle/>
          <a:p>
            <a:fld id="{863E5337-1099-1247-B8F6-33992466C593}" type="datetime1">
              <a:rPr lang="de-DE" smtClean="0">
                <a:solidFill>
                  <a:prstClr val="black">
                    <a:tint val="75000"/>
                  </a:prstClr>
                </a:solidFill>
                <a:latin typeface="Calibri"/>
              </a:rPr>
              <a:pPr/>
              <a:t>24.05.2023</a:t>
            </a:fld>
            <a:endParaRPr lang="de-DE">
              <a:solidFill>
                <a:prstClr val="black">
                  <a:tint val="75000"/>
                </a:prstClr>
              </a:solidFill>
              <a:latin typeface="Calibri"/>
            </a:endParaRPr>
          </a:p>
        </p:txBody>
      </p:sp>
      <p:sp>
        <p:nvSpPr>
          <p:cNvPr id="5" name="Fußzeilenplatzhalter 4"/>
          <p:cNvSpPr>
            <a:spLocks noGrp="1"/>
          </p:cNvSpPr>
          <p:nvPr>
            <p:ph type="ftr" sz="quarter" idx="11"/>
          </p:nvPr>
        </p:nvSpPr>
        <p:spPr>
          <a:xfrm>
            <a:off x="3384550" y="6356352"/>
            <a:ext cx="3136900" cy="365125"/>
          </a:xfrm>
          <a:prstGeom prst="rect">
            <a:avLst/>
          </a:prstGeom>
        </p:spPr>
        <p:txBody>
          <a:bodyPr/>
          <a:lstStyle/>
          <a:p>
            <a:r>
              <a:rPr lang="de-DE">
                <a:solidFill>
                  <a:prstClr val="black">
                    <a:tint val="75000"/>
                  </a:prstClr>
                </a:solidFill>
                <a:latin typeface="Calibri"/>
              </a:rPr>
              <a:t>B. Abdallah-Steinkopff, REFUGIO München</a:t>
            </a:r>
          </a:p>
        </p:txBody>
      </p:sp>
      <p:sp>
        <p:nvSpPr>
          <p:cNvPr id="6" name="Foliennummernplatzhalter 5"/>
          <p:cNvSpPr>
            <a:spLocks noGrp="1"/>
          </p:cNvSpPr>
          <p:nvPr>
            <p:ph type="sldNum" sz="quarter" idx="12"/>
          </p:nvPr>
        </p:nvSpPr>
        <p:spPr>
          <a:xfrm>
            <a:off x="7099300" y="6356352"/>
            <a:ext cx="2311400" cy="365125"/>
          </a:xfrm>
          <a:prstGeom prst="rect">
            <a:avLst/>
          </a:prstGeom>
        </p:spPr>
        <p:txBody>
          <a:bodyPr/>
          <a:lstStyle/>
          <a:p>
            <a:fld id="{5ADFC60E-858F-4F55-AFD3-1EA53DD670DB}" type="slidenum">
              <a:rPr lang="de-DE" smtClean="0">
                <a:solidFill>
                  <a:prstClr val="black">
                    <a:tint val="75000"/>
                  </a:prstClr>
                </a:solidFill>
                <a:latin typeface="Calibri"/>
              </a: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2648482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7" name="Rechteck 6"/>
          <p:cNvSpPr/>
          <p:nvPr userDrawn="1"/>
        </p:nvSpPr>
        <p:spPr>
          <a:xfrm>
            <a:off x="0" y="283"/>
            <a:ext cx="9905591" cy="6857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63">
              <a:solidFill>
                <a:prstClr val="white"/>
              </a:solidFill>
              <a:latin typeface="Arial"/>
            </a:endParaRPr>
          </a:p>
        </p:txBody>
      </p:sp>
      <p:sp>
        <p:nvSpPr>
          <p:cNvPr id="5" name="Bildplatzhalter 4"/>
          <p:cNvSpPr>
            <a:spLocks noGrp="1"/>
          </p:cNvSpPr>
          <p:nvPr>
            <p:ph type="pic" sz="quarter" idx="10" hasCustomPrompt="1"/>
          </p:nvPr>
        </p:nvSpPr>
        <p:spPr>
          <a:xfrm>
            <a:off x="5030392" y="1989139"/>
            <a:ext cx="4875199" cy="3240087"/>
          </a:xfrm>
          <a:prstGeom prst="rect">
            <a:avLst/>
          </a:prstGeom>
        </p:spPr>
        <p:txBody>
          <a:bodyPr anchor="t"/>
          <a:lstStyle>
            <a:lvl1pPr algn="ctr">
              <a:defRPr/>
            </a:lvl1pPr>
          </a:lstStyle>
          <a:p>
            <a:r>
              <a:rPr lang="de-DE"/>
              <a:t>Zuerst Bild durch klicken auf Symbol hinzufügen und anschließend in den Hintergrund stellen!</a:t>
            </a:r>
          </a:p>
        </p:txBody>
      </p:sp>
      <p:sp>
        <p:nvSpPr>
          <p:cNvPr id="3" name="Untertitel 2"/>
          <p:cNvSpPr>
            <a:spLocks noGrp="1"/>
          </p:cNvSpPr>
          <p:nvPr>
            <p:ph type="subTitle" idx="1"/>
          </p:nvPr>
        </p:nvSpPr>
        <p:spPr>
          <a:xfrm>
            <a:off x="350838" y="5373688"/>
            <a:ext cx="5694231" cy="792162"/>
          </a:xfrm>
          <a:prstGeom prst="rect">
            <a:avLst/>
          </a:prstGeom>
        </p:spPr>
        <p:txBody>
          <a:bodyPr anchor="b">
            <a:normAutofit/>
          </a:bodyPr>
          <a:lstStyle>
            <a:lvl1pPr marL="0" indent="0" algn="l">
              <a:lnSpc>
                <a:spcPct val="110000"/>
              </a:lnSpc>
              <a:buNone/>
              <a:defRPr sz="1625" b="1" u="sng" baseline="0">
                <a:solidFill>
                  <a:schemeClr val="tx1"/>
                </a:solidFill>
                <a:uFill>
                  <a:solidFill>
                    <a:schemeClr val="accent1"/>
                  </a:solidFill>
                </a:u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de-DE" dirty="0"/>
              <a:t>Formatvorlage des Untertitelmasters durch Klicken bearbeiten</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4050" y="0"/>
            <a:ext cx="3997071" cy="2023110"/>
          </a:xfrm>
          <a:prstGeom prst="rect">
            <a:avLst/>
          </a:prstGeom>
        </p:spPr>
      </p:pic>
      <p:sp>
        <p:nvSpPr>
          <p:cNvPr id="2" name="Titel 1"/>
          <p:cNvSpPr>
            <a:spLocks noGrp="1"/>
          </p:cNvSpPr>
          <p:nvPr>
            <p:ph type="ctrTitle"/>
          </p:nvPr>
        </p:nvSpPr>
        <p:spPr>
          <a:xfrm>
            <a:off x="350838" y="2492896"/>
            <a:ext cx="5694231" cy="2376487"/>
          </a:xfrm>
          <a:prstGeom prst="rect">
            <a:avLst/>
          </a:prstGeom>
        </p:spPr>
        <p:txBody>
          <a:bodyPr bIns="82800" anchor="b">
            <a:noAutofit/>
          </a:bodyPr>
          <a:lstStyle>
            <a:lvl1pPr>
              <a:lnSpc>
                <a:spcPct val="105000"/>
              </a:lnSpc>
              <a:defRPr sz="2844" b="1" u="none" baseline="0"/>
            </a:lvl1pPr>
          </a:lstStyle>
          <a:p>
            <a:r>
              <a:rPr lang="de-DE" dirty="0"/>
              <a:t>Titelmasterformat durch Klicken bearbeiten</a:t>
            </a:r>
          </a:p>
        </p:txBody>
      </p:sp>
    </p:spTree>
    <p:extLst>
      <p:ext uri="{BB962C8B-B14F-4D97-AF65-F5344CB8AC3E}">
        <p14:creationId xmlns:p14="http://schemas.microsoft.com/office/powerpoint/2010/main" val="875772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zwei Bilder">
    <p:spTree>
      <p:nvGrpSpPr>
        <p:cNvPr id="1" name=""/>
        <p:cNvGrpSpPr/>
        <p:nvPr/>
      </p:nvGrpSpPr>
      <p:grpSpPr>
        <a:xfrm>
          <a:off x="0" y="0"/>
          <a:ext cx="0" cy="0"/>
          <a:chOff x="0" y="0"/>
          <a:chExt cx="0" cy="0"/>
        </a:xfrm>
      </p:grpSpPr>
      <p:sp>
        <p:nvSpPr>
          <p:cNvPr id="2" name="Titel 1"/>
          <p:cNvSpPr>
            <a:spLocks noGrp="1"/>
          </p:cNvSpPr>
          <p:nvPr>
            <p:ph type="title"/>
          </p:nvPr>
        </p:nvSpPr>
        <p:spPr>
          <a:xfrm>
            <a:off x="350839" y="404664"/>
            <a:ext cx="6863689" cy="792088"/>
          </a:xfrm>
          <a:prstGeom prst="rect">
            <a:avLst/>
          </a:prstGeom>
        </p:spPr>
        <p:txBody>
          <a:bodyPr/>
          <a:lstStyle/>
          <a:p>
            <a:r>
              <a:rPr lang="de-DE"/>
              <a:t>Titelmasterformat durch Klicken bearbeiten</a:t>
            </a:r>
          </a:p>
        </p:txBody>
      </p:sp>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5C20A1F0-4279-4440-922C-B77E19109702}" type="datetime1">
              <a:rPr lang="de-DE" smtClean="0">
                <a:solidFill>
                  <a:prstClr val="black"/>
                </a:solidFill>
                <a:latin typeface="Arial"/>
              </a:rPr>
              <a:pPr/>
              <a:t>24.05.2023</a:t>
            </a:fld>
            <a:endParaRPr lang="de-DE">
              <a:solidFill>
                <a:prstClr val="black"/>
              </a:solidFill>
              <a:latin typeface="Arial"/>
            </a:endParaRPr>
          </a:p>
        </p:txBody>
      </p:sp>
      <p:sp>
        <p:nvSpPr>
          <p:cNvPr id="7" name="Bildplatzhalter 6"/>
          <p:cNvSpPr>
            <a:spLocks noGrp="1"/>
          </p:cNvSpPr>
          <p:nvPr>
            <p:ph type="pic" sz="quarter" idx="13"/>
          </p:nvPr>
        </p:nvSpPr>
        <p:spPr>
          <a:xfrm>
            <a:off x="350489" y="1989139"/>
            <a:ext cx="4525121" cy="2736006"/>
          </a:xfrm>
          <a:prstGeom prst="rect">
            <a:avLst/>
          </a:prstGeom>
        </p:spPr>
        <p:txBody>
          <a:bodyPr/>
          <a:lstStyle>
            <a:lvl1pPr algn="ctr">
              <a:defRPr/>
            </a:lvl1pPr>
          </a:lstStyle>
          <a:p>
            <a:endParaRPr lang="de-DE"/>
          </a:p>
        </p:txBody>
      </p:sp>
      <p:sp>
        <p:nvSpPr>
          <p:cNvPr id="11" name="Textplatzhalter 10"/>
          <p:cNvSpPr>
            <a:spLocks noGrp="1"/>
          </p:cNvSpPr>
          <p:nvPr>
            <p:ph type="body" sz="quarter" idx="15"/>
          </p:nvPr>
        </p:nvSpPr>
        <p:spPr>
          <a:xfrm>
            <a:off x="350839" y="4869162"/>
            <a:ext cx="4524773" cy="1223665"/>
          </a:xfrm>
          <a:prstGeom prst="rect">
            <a:avLst/>
          </a:prstGeom>
        </p:spPr>
        <p:txBody>
          <a:bodyPr/>
          <a:lstStyle>
            <a:lvl1pPr>
              <a:defRPr u="sng" baseline="0">
                <a:solidFill>
                  <a:schemeClr val="tx1"/>
                </a:solidFill>
                <a:uFill>
                  <a:solidFill>
                    <a:schemeClr val="accent1"/>
                  </a:solidFill>
                </a:uFill>
              </a:defRPr>
            </a:lvl1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6"/>
          <p:cNvSpPr>
            <a:spLocks noGrp="1"/>
          </p:cNvSpPr>
          <p:nvPr>
            <p:ph type="pic" sz="quarter" idx="16"/>
          </p:nvPr>
        </p:nvSpPr>
        <p:spPr>
          <a:xfrm>
            <a:off x="5030391" y="1989139"/>
            <a:ext cx="4525121" cy="2736006"/>
          </a:xfrm>
          <a:prstGeom prst="rect">
            <a:avLst/>
          </a:prstGeom>
        </p:spPr>
        <p:txBody>
          <a:bodyPr/>
          <a:lstStyle>
            <a:lvl1pPr algn="ctr">
              <a:defRPr/>
            </a:lvl1pPr>
          </a:lstStyle>
          <a:p>
            <a:endParaRPr lang="de-DE"/>
          </a:p>
        </p:txBody>
      </p:sp>
      <p:sp>
        <p:nvSpPr>
          <p:cNvPr id="14" name="Textplatzhalter 10"/>
          <p:cNvSpPr>
            <a:spLocks noGrp="1"/>
          </p:cNvSpPr>
          <p:nvPr>
            <p:ph type="body" sz="quarter" idx="17"/>
          </p:nvPr>
        </p:nvSpPr>
        <p:spPr>
          <a:xfrm>
            <a:off x="5030739" y="4869162"/>
            <a:ext cx="4524773" cy="1223665"/>
          </a:xfrm>
          <a:prstGeom prst="rect">
            <a:avLst/>
          </a:prstGeom>
        </p:spPr>
        <p:txBody>
          <a:bodyPr/>
          <a:lstStyle>
            <a:lvl1pPr>
              <a:defRPr u="sng" baseline="0">
                <a:solidFill>
                  <a:schemeClr val="tx1"/>
                </a:solidFill>
                <a:uFill>
                  <a:solidFill>
                    <a:schemeClr val="accent1"/>
                  </a:solidFill>
                </a:uFill>
              </a:defRPr>
            </a:lvl1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04385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CE75E68F-FC12-D04D-8938-FA6505227DF3}" type="datetime1">
              <a:rPr lang="de-DE" smtClean="0">
                <a:solidFill>
                  <a:prstClr val="black"/>
                </a:solidFill>
                <a:latin typeface="Arial"/>
              </a:rPr>
              <a:pPr/>
              <a:t>24.05.2023</a:t>
            </a:fld>
            <a:endParaRPr lang="de-DE">
              <a:solidFill>
                <a:prstClr val="black"/>
              </a:solidFill>
              <a:latin typeface="Arial"/>
            </a:endParaRPr>
          </a:p>
        </p:txBody>
      </p:sp>
      <p:sp>
        <p:nvSpPr>
          <p:cNvPr id="7" name="Bildplatzhalter 6"/>
          <p:cNvSpPr>
            <a:spLocks noGrp="1"/>
          </p:cNvSpPr>
          <p:nvPr>
            <p:ph type="pic" sz="quarter" idx="13"/>
          </p:nvPr>
        </p:nvSpPr>
        <p:spPr>
          <a:xfrm>
            <a:off x="350489" y="1"/>
            <a:ext cx="9204674" cy="5084762"/>
          </a:xfrm>
          <a:prstGeom prst="rect">
            <a:avLst/>
          </a:prstGeom>
        </p:spPr>
        <p:txBody>
          <a:bodyPr/>
          <a:lstStyle>
            <a:lvl1pPr algn="ctr">
              <a:defRPr/>
            </a:lvl1pPr>
          </a:lstStyle>
          <a:p>
            <a:endParaRPr lang="de-DE"/>
          </a:p>
        </p:txBody>
      </p:sp>
      <p:sp>
        <p:nvSpPr>
          <p:cNvPr id="11" name="Textplatzhalter 10"/>
          <p:cNvSpPr>
            <a:spLocks noGrp="1"/>
          </p:cNvSpPr>
          <p:nvPr>
            <p:ph type="body" sz="quarter" idx="15"/>
          </p:nvPr>
        </p:nvSpPr>
        <p:spPr>
          <a:xfrm>
            <a:off x="350839" y="5229227"/>
            <a:ext cx="6863689" cy="863601"/>
          </a:xfrm>
          <a:prstGeom prst="rect">
            <a:avLst/>
          </a:prstGeom>
        </p:spPr>
        <p:txBody>
          <a:bodyPr/>
          <a:lstStyle>
            <a:lvl1pPr>
              <a:defRPr u="sng" baseline="0">
                <a:solidFill>
                  <a:schemeClr val="tx1"/>
                </a:solidFill>
                <a:uFill>
                  <a:solidFill>
                    <a:schemeClr val="accent1"/>
                  </a:solidFill>
                </a:uFill>
              </a:defRPr>
            </a:lvl1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63617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350839" y="404664"/>
            <a:ext cx="6863689" cy="792088"/>
          </a:xfrm>
          <a:prstGeom prst="rect">
            <a:avLst/>
          </a:prstGeom>
        </p:spPr>
        <p:txBody>
          <a:bodyPr/>
          <a:lstStyle/>
          <a:p>
            <a:r>
              <a:rPr lang="de-DE" dirty="0"/>
              <a:t>Titelmasterformat durch Klicken bearbeiten</a:t>
            </a:r>
          </a:p>
        </p:txBody>
      </p:sp>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A3DC5C78-0150-BD4D-A3D3-2EC8A524F4E9}" type="datetime1">
              <a:rPr lang="de-DE" smtClean="0">
                <a:solidFill>
                  <a:prstClr val="black"/>
                </a:solidFill>
                <a:latin typeface="Arial"/>
              </a:rPr>
              <a:pPr/>
              <a:t>24.05.2023</a:t>
            </a:fld>
            <a:endParaRPr lang="de-DE">
              <a:solidFill>
                <a:prstClr val="black"/>
              </a:solidFill>
              <a:latin typeface="Arial"/>
            </a:endParaRPr>
          </a:p>
        </p:txBody>
      </p:sp>
    </p:spTree>
    <p:extLst>
      <p:ext uri="{BB962C8B-B14F-4D97-AF65-F5344CB8AC3E}">
        <p14:creationId xmlns:p14="http://schemas.microsoft.com/office/powerpoint/2010/main" val="3099637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B6064A65-F31D-7F41-A4A1-DEA1C3C4F2DC}" type="datetime1">
              <a:rPr lang="de-DE" smtClean="0">
                <a:solidFill>
                  <a:prstClr val="black"/>
                </a:solidFill>
                <a:latin typeface="Arial"/>
              </a:rPr>
              <a:pPr/>
              <a:t>24.05.2023</a:t>
            </a:fld>
            <a:endParaRPr lang="de-DE">
              <a:solidFill>
                <a:prstClr val="black"/>
              </a:solidFill>
              <a:latin typeface="Arial"/>
            </a:endParaRPr>
          </a:p>
        </p:txBody>
      </p:sp>
      <p:sp>
        <p:nvSpPr>
          <p:cNvPr id="7" name="Textplatzhalter 6"/>
          <p:cNvSpPr>
            <a:spLocks noGrp="1"/>
          </p:cNvSpPr>
          <p:nvPr>
            <p:ph type="body" sz="quarter" idx="13"/>
          </p:nvPr>
        </p:nvSpPr>
        <p:spPr>
          <a:xfrm>
            <a:off x="350839" y="404813"/>
            <a:ext cx="6863689" cy="5688012"/>
          </a:xfrm>
          <a:prstGeom prst="rect">
            <a:avLst/>
          </a:prstGeom>
        </p:spPr>
        <p:txBody>
          <a:bodyPr/>
          <a:lstStyle>
            <a:lvl1pPr>
              <a:lnSpc>
                <a:spcPct val="95000"/>
              </a:lnSpc>
              <a:spcBef>
                <a:spcPts val="0"/>
              </a:spcBef>
              <a:defRPr sz="2844" u="sng" baseline="0">
                <a:solidFill>
                  <a:schemeClr val="tx1"/>
                </a:solidFill>
                <a:uFill>
                  <a:solidFill>
                    <a:schemeClr val="accent1"/>
                  </a:solidFill>
                </a:uFill>
              </a:defRPr>
            </a:lvl1pPr>
            <a:lvl2pPr marL="0" indent="0">
              <a:lnSpc>
                <a:spcPct val="100000"/>
              </a:lnSpc>
              <a:spcBef>
                <a:spcPts val="2844"/>
              </a:spcBef>
              <a:buFont typeface="Arial" panose="020B0604020202020204" pitchFamily="34" charset="0"/>
              <a:buNone/>
              <a:defRPr sz="1625" b="1">
                <a:solidFill>
                  <a:schemeClr val="accent1"/>
                </a:solidFill>
              </a:defRPr>
            </a:lvl2pPr>
            <a:lvl3pPr marL="0" indent="0">
              <a:lnSpc>
                <a:spcPct val="100000"/>
              </a:lnSpc>
              <a:buFont typeface="Arial" panose="020B0604020202020204" pitchFamily="34" charset="0"/>
              <a:buNone/>
              <a:defRPr/>
            </a:lvl3pPr>
            <a:lvl4pPr marL="0" indent="0">
              <a:lnSpc>
                <a:spcPct val="100000"/>
              </a:lnSpc>
              <a:buFont typeface="Arial" panose="020B0604020202020204" pitchFamily="34" charset="0"/>
              <a:buNone/>
              <a:defRPr/>
            </a:lvl4pPr>
            <a:lvl5pPr marL="0" indent="0">
              <a:lnSpc>
                <a:spcPct val="100000"/>
              </a:lnSpc>
              <a:buFont typeface="Arial" panose="020B0604020202020204" pitchFamily="34" charset="0"/>
              <a:buNone/>
              <a:defRPr/>
            </a:lvl5pPr>
            <a:lvl6pPr marL="0" indent="0">
              <a:lnSpc>
                <a:spcPct val="100000"/>
              </a:lnSpc>
              <a:buFont typeface="Arial" panose="020B0604020202020204" pitchFamily="34" charset="0"/>
              <a:buNone/>
              <a:defRPr/>
            </a:lvl6pPr>
            <a:lvl7pPr marL="0" indent="0">
              <a:lnSpc>
                <a:spcPct val="100000"/>
              </a:lnSpc>
              <a:buFont typeface="Arial" panose="020B0604020202020204" pitchFamily="34" charset="0"/>
              <a:buNone/>
              <a:defRPr/>
            </a:lvl7pPr>
            <a:lvl8pPr marL="0" indent="0">
              <a:lnSpc>
                <a:spcPct val="100000"/>
              </a:lnSpc>
              <a:buFont typeface="Arial" panose="020B0604020202020204" pitchFamily="34" charset="0"/>
              <a:buNone/>
              <a:defRPr/>
            </a:lvl8pPr>
            <a:lvl9pPr marL="0" indent="0">
              <a:lnSpc>
                <a:spcPct val="100000"/>
              </a:lnSpc>
              <a:buFont typeface="Arial" panose="020B0604020202020204" pitchFamily="34" charset="0"/>
              <a:buNone/>
              <a:defRPr/>
            </a:lvl9pPr>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36315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Gross und zwei Bilder">
    <p:spTree>
      <p:nvGrpSpPr>
        <p:cNvPr id="1" name=""/>
        <p:cNvGrpSpPr/>
        <p:nvPr/>
      </p:nvGrpSpPr>
      <p:grpSpPr>
        <a:xfrm>
          <a:off x="0" y="0"/>
          <a:ext cx="0" cy="0"/>
          <a:chOff x="0" y="0"/>
          <a:chExt cx="0" cy="0"/>
        </a:xfrm>
      </p:grpSpPr>
      <p:sp>
        <p:nvSpPr>
          <p:cNvPr id="2" name="Titel 1"/>
          <p:cNvSpPr>
            <a:spLocks noGrp="1"/>
          </p:cNvSpPr>
          <p:nvPr>
            <p:ph type="title"/>
          </p:nvPr>
        </p:nvSpPr>
        <p:spPr>
          <a:xfrm>
            <a:off x="350839" y="404665"/>
            <a:ext cx="6863689" cy="1224111"/>
          </a:xfrm>
          <a:prstGeom prst="rect">
            <a:avLst/>
          </a:prstGeom>
        </p:spPr>
        <p:txBody>
          <a:bodyPr/>
          <a:lstStyle>
            <a:lvl1pPr>
              <a:defRPr lang="de-DE" sz="2844" b="1" u="sng" kern="1200" baseline="0" dirty="0" smtClean="0">
                <a:solidFill>
                  <a:schemeClr val="tx1"/>
                </a:solidFill>
                <a:uFill>
                  <a:solidFill>
                    <a:schemeClr val="accent1"/>
                  </a:solidFill>
                </a:uFill>
                <a:latin typeface="+mj-lt"/>
                <a:ea typeface="+mj-ea"/>
                <a:cs typeface="+mj-cs"/>
              </a:defRPr>
            </a:lvl1pPr>
          </a:lstStyle>
          <a:p>
            <a:r>
              <a:rPr lang="de-DE" dirty="0"/>
              <a:t>Titelmasterformat durch Klicken bearbeiten</a:t>
            </a:r>
          </a:p>
        </p:txBody>
      </p:sp>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D8A92CEB-EF29-7847-A483-3F413C5C4492}" type="datetime1">
              <a:rPr lang="de-DE" smtClean="0">
                <a:solidFill>
                  <a:prstClr val="black"/>
                </a:solidFill>
                <a:latin typeface="Arial"/>
              </a:rPr>
              <a:pPr/>
              <a:t>24.05.2023</a:t>
            </a:fld>
            <a:endParaRPr lang="de-DE">
              <a:solidFill>
                <a:prstClr val="black"/>
              </a:solidFill>
              <a:latin typeface="Arial"/>
            </a:endParaRPr>
          </a:p>
        </p:txBody>
      </p:sp>
      <p:sp>
        <p:nvSpPr>
          <p:cNvPr id="7" name="Bildplatzhalter 6"/>
          <p:cNvSpPr>
            <a:spLocks noGrp="1"/>
          </p:cNvSpPr>
          <p:nvPr>
            <p:ph type="pic" sz="quarter" idx="13"/>
          </p:nvPr>
        </p:nvSpPr>
        <p:spPr>
          <a:xfrm>
            <a:off x="350489" y="1989139"/>
            <a:ext cx="4525121" cy="2736006"/>
          </a:xfrm>
          <a:prstGeom prst="rect">
            <a:avLst/>
          </a:prstGeom>
        </p:spPr>
        <p:txBody>
          <a:bodyPr/>
          <a:lstStyle>
            <a:lvl1pPr algn="ctr">
              <a:defRPr/>
            </a:lvl1pPr>
          </a:lstStyle>
          <a:p>
            <a:endParaRPr lang="de-DE"/>
          </a:p>
        </p:txBody>
      </p:sp>
      <p:sp>
        <p:nvSpPr>
          <p:cNvPr id="11" name="Textplatzhalter 10"/>
          <p:cNvSpPr>
            <a:spLocks noGrp="1"/>
          </p:cNvSpPr>
          <p:nvPr>
            <p:ph type="body" sz="quarter" idx="15"/>
          </p:nvPr>
        </p:nvSpPr>
        <p:spPr>
          <a:xfrm>
            <a:off x="350839" y="4869162"/>
            <a:ext cx="4524773" cy="1223665"/>
          </a:xfrm>
          <a:prstGeom prst="rect">
            <a:avLst/>
          </a:prstGeom>
        </p:spPr>
        <p:txBody>
          <a:bodyPr/>
          <a:lstStyle>
            <a:lvl1pPr>
              <a:defRPr u="sng" baseline="0">
                <a:solidFill>
                  <a:schemeClr val="tx1"/>
                </a:solidFill>
                <a:uFill>
                  <a:solidFill>
                    <a:schemeClr val="accent1"/>
                  </a:solidFill>
                </a:uFill>
              </a:defRPr>
            </a:lvl1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6"/>
          <p:cNvSpPr>
            <a:spLocks noGrp="1"/>
          </p:cNvSpPr>
          <p:nvPr>
            <p:ph type="pic" sz="quarter" idx="16"/>
          </p:nvPr>
        </p:nvSpPr>
        <p:spPr>
          <a:xfrm>
            <a:off x="5030391" y="1989139"/>
            <a:ext cx="4525121" cy="2736006"/>
          </a:xfrm>
          <a:prstGeom prst="rect">
            <a:avLst/>
          </a:prstGeom>
        </p:spPr>
        <p:txBody>
          <a:bodyPr/>
          <a:lstStyle>
            <a:lvl1pPr algn="ctr">
              <a:defRPr/>
            </a:lvl1pPr>
          </a:lstStyle>
          <a:p>
            <a:endParaRPr lang="de-DE"/>
          </a:p>
        </p:txBody>
      </p:sp>
      <p:sp>
        <p:nvSpPr>
          <p:cNvPr id="14" name="Textplatzhalter 10"/>
          <p:cNvSpPr>
            <a:spLocks noGrp="1"/>
          </p:cNvSpPr>
          <p:nvPr>
            <p:ph type="body" sz="quarter" idx="17"/>
          </p:nvPr>
        </p:nvSpPr>
        <p:spPr>
          <a:xfrm>
            <a:off x="5030739" y="4869162"/>
            <a:ext cx="4524773" cy="1223665"/>
          </a:xfrm>
          <a:prstGeom prst="rect">
            <a:avLst/>
          </a:prstGeom>
        </p:spPr>
        <p:txBody>
          <a:bodyPr/>
          <a:lstStyle>
            <a:lvl1pPr>
              <a:defRPr u="sng" baseline="0">
                <a:solidFill>
                  <a:schemeClr val="tx1"/>
                </a:solidFill>
                <a:uFill>
                  <a:solidFill>
                    <a:schemeClr val="accent1"/>
                  </a:solidFill>
                </a:uFill>
              </a:defRPr>
            </a:lvl1pPr>
            <a:lvl5pP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85937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r Titel Gross">
    <p:spTree>
      <p:nvGrpSpPr>
        <p:cNvPr id="1" name=""/>
        <p:cNvGrpSpPr/>
        <p:nvPr/>
      </p:nvGrpSpPr>
      <p:grpSpPr>
        <a:xfrm>
          <a:off x="0" y="0"/>
          <a:ext cx="0" cy="0"/>
          <a:chOff x="0" y="0"/>
          <a:chExt cx="0" cy="0"/>
        </a:xfrm>
      </p:grpSpPr>
      <p:sp>
        <p:nvSpPr>
          <p:cNvPr id="2" name="Titel 1"/>
          <p:cNvSpPr>
            <a:spLocks noGrp="1"/>
          </p:cNvSpPr>
          <p:nvPr>
            <p:ph type="title"/>
          </p:nvPr>
        </p:nvSpPr>
        <p:spPr>
          <a:xfrm>
            <a:off x="350839" y="404665"/>
            <a:ext cx="6863689" cy="1224111"/>
          </a:xfrm>
          <a:prstGeom prst="rect">
            <a:avLst/>
          </a:prstGeom>
        </p:spPr>
        <p:txBody>
          <a:bodyPr/>
          <a:lstStyle>
            <a:lvl1pPr>
              <a:defRPr lang="de-DE" sz="2844" b="1" u="sng" kern="1200" baseline="0" dirty="0" smtClean="0">
                <a:solidFill>
                  <a:schemeClr val="tx1"/>
                </a:solidFill>
                <a:uFill>
                  <a:solidFill>
                    <a:schemeClr val="accent1"/>
                  </a:solidFill>
                </a:uFill>
                <a:latin typeface="+mj-lt"/>
                <a:ea typeface="+mj-ea"/>
                <a:cs typeface="+mj-cs"/>
              </a:defRPr>
            </a:lvl1pPr>
          </a:lstStyle>
          <a:p>
            <a:r>
              <a:rPr lang="de-DE" dirty="0"/>
              <a:t>Titelmasterformat durch Klicken bearbeiten</a:t>
            </a:r>
          </a:p>
        </p:txBody>
      </p:sp>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80BA381A-A379-3A4C-9FEA-872B6F9EFACC}" type="datetime1">
              <a:rPr lang="de-DE" smtClean="0">
                <a:solidFill>
                  <a:prstClr val="black"/>
                </a:solidFill>
                <a:latin typeface="Arial"/>
              </a:rPr>
              <a:pPr/>
              <a:t>24.05.2023</a:t>
            </a:fld>
            <a:endParaRPr lang="de-DE">
              <a:solidFill>
                <a:prstClr val="black"/>
              </a:solidFill>
              <a:latin typeface="Arial"/>
            </a:endParaRPr>
          </a:p>
        </p:txBody>
      </p:sp>
    </p:spTree>
    <p:extLst>
      <p:ext uri="{BB962C8B-B14F-4D97-AF65-F5344CB8AC3E}">
        <p14:creationId xmlns:p14="http://schemas.microsoft.com/office/powerpoint/2010/main" val="377615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itat Gross">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2691475" y="6453336"/>
            <a:ext cx="3353594" cy="216024"/>
          </a:xfrm>
          <a:prstGeom prst="rect">
            <a:avLst/>
          </a:prstGeom>
        </p:spPr>
        <p:txBody>
          <a:bodyPr/>
          <a:lstStyle/>
          <a:p>
            <a:r>
              <a:rPr lang="de-DE">
                <a:solidFill>
                  <a:prstClr val="black"/>
                </a:solidFill>
                <a:latin typeface="Arial"/>
              </a:rPr>
              <a:t>B. Abdallah-Steinkopff, REFUGIO München</a:t>
            </a:r>
          </a:p>
        </p:txBody>
      </p:sp>
      <p:sp>
        <p:nvSpPr>
          <p:cNvPr id="4" name="Foliennummernplatzhalter 3"/>
          <p:cNvSpPr>
            <a:spLocks noGrp="1"/>
          </p:cNvSpPr>
          <p:nvPr>
            <p:ph type="sldNum" sz="quarter" idx="11"/>
          </p:nvPr>
        </p:nvSpPr>
        <p:spPr>
          <a:xfrm>
            <a:off x="350838" y="6453336"/>
            <a:ext cx="1012958" cy="216024"/>
          </a:xfrm>
          <a:prstGeom prst="rect">
            <a:avLst/>
          </a:prstGeom>
        </p:spPr>
        <p:txBody>
          <a:bodyPr/>
          <a:lstStyle/>
          <a:p>
            <a:fld id="{C05EE493-AD2E-4872-B2F6-8F12A747F0A5}" type="slidenum">
              <a:rPr lang="de-DE" smtClean="0">
                <a:solidFill>
                  <a:prstClr val="black"/>
                </a:solidFill>
                <a:latin typeface="Arial"/>
              </a:rPr>
              <a:pPr/>
              <a:t>‹Nr.›</a:t>
            </a:fld>
            <a:endParaRPr lang="de-DE">
              <a:solidFill>
                <a:prstClr val="black"/>
              </a:solidFill>
              <a:latin typeface="Arial"/>
            </a:endParaRPr>
          </a:p>
        </p:txBody>
      </p:sp>
      <p:sp>
        <p:nvSpPr>
          <p:cNvPr id="5" name="Datumsplatzhalter 4"/>
          <p:cNvSpPr>
            <a:spLocks noGrp="1"/>
          </p:cNvSpPr>
          <p:nvPr>
            <p:ph type="dt" sz="half" idx="12"/>
          </p:nvPr>
        </p:nvSpPr>
        <p:spPr>
          <a:xfrm>
            <a:off x="1520296" y="6453336"/>
            <a:ext cx="1014678" cy="216024"/>
          </a:xfrm>
          <a:prstGeom prst="rect">
            <a:avLst/>
          </a:prstGeom>
        </p:spPr>
        <p:txBody>
          <a:bodyPr/>
          <a:lstStyle/>
          <a:p>
            <a:fld id="{F745AE23-6A37-2747-A9B6-4295F28D1823}" type="datetime1">
              <a:rPr lang="de-DE" smtClean="0">
                <a:solidFill>
                  <a:prstClr val="black"/>
                </a:solidFill>
                <a:latin typeface="Arial"/>
              </a:rPr>
              <a:pPr/>
              <a:t>24.05.2023</a:t>
            </a:fld>
            <a:endParaRPr lang="de-DE">
              <a:solidFill>
                <a:prstClr val="black"/>
              </a:solidFill>
              <a:latin typeface="Arial"/>
            </a:endParaRPr>
          </a:p>
        </p:txBody>
      </p:sp>
      <p:sp>
        <p:nvSpPr>
          <p:cNvPr id="7" name="Textplatzhalter 6"/>
          <p:cNvSpPr>
            <a:spLocks noGrp="1"/>
          </p:cNvSpPr>
          <p:nvPr>
            <p:ph type="body" sz="quarter" idx="13"/>
          </p:nvPr>
        </p:nvSpPr>
        <p:spPr>
          <a:xfrm>
            <a:off x="350839" y="404813"/>
            <a:ext cx="6863689" cy="5688012"/>
          </a:xfrm>
          <a:prstGeom prst="rect">
            <a:avLst/>
          </a:prstGeom>
        </p:spPr>
        <p:txBody>
          <a:bodyPr/>
          <a:lstStyle>
            <a:lvl1pPr>
              <a:lnSpc>
                <a:spcPct val="95000"/>
              </a:lnSpc>
              <a:spcBef>
                <a:spcPts val="0"/>
              </a:spcBef>
              <a:defRPr sz="4225" u="none" baseline="0">
                <a:solidFill>
                  <a:schemeClr val="accent1"/>
                </a:solidFill>
                <a:uFill>
                  <a:solidFill>
                    <a:schemeClr val="accent1"/>
                  </a:solidFill>
                </a:uFill>
              </a:defRPr>
            </a:lvl1pPr>
            <a:lvl2pPr marL="0" indent="0">
              <a:lnSpc>
                <a:spcPct val="100000"/>
              </a:lnSpc>
              <a:spcBef>
                <a:spcPts val="4225"/>
              </a:spcBef>
              <a:buFont typeface="Arial" panose="020B0604020202020204" pitchFamily="34" charset="0"/>
              <a:buNone/>
              <a:defRPr sz="2113" b="1">
                <a:solidFill>
                  <a:schemeClr val="accent1"/>
                </a:solidFill>
              </a:defRPr>
            </a:lvl2pPr>
            <a:lvl3pPr marL="0" indent="0">
              <a:lnSpc>
                <a:spcPct val="100000"/>
              </a:lnSpc>
              <a:buFont typeface="Arial" panose="020B0604020202020204" pitchFamily="34" charset="0"/>
              <a:buNone/>
              <a:defRPr/>
            </a:lvl3pPr>
            <a:lvl4pPr marL="0" indent="0">
              <a:lnSpc>
                <a:spcPct val="100000"/>
              </a:lnSpc>
              <a:buFont typeface="Arial" panose="020B0604020202020204" pitchFamily="34" charset="0"/>
              <a:buNone/>
              <a:defRPr/>
            </a:lvl4pPr>
            <a:lvl5pPr marL="0" indent="0">
              <a:lnSpc>
                <a:spcPct val="100000"/>
              </a:lnSpc>
              <a:buFont typeface="Arial" panose="020B0604020202020204" pitchFamily="34" charset="0"/>
              <a:buNone/>
              <a:defRPr/>
            </a:lvl5pPr>
            <a:lvl6pPr marL="0" indent="0">
              <a:lnSpc>
                <a:spcPct val="100000"/>
              </a:lnSpc>
              <a:buFont typeface="Arial" panose="020B0604020202020204" pitchFamily="34" charset="0"/>
              <a:buNone/>
              <a:defRPr/>
            </a:lvl6pPr>
            <a:lvl7pPr marL="0" indent="0">
              <a:lnSpc>
                <a:spcPct val="100000"/>
              </a:lnSpc>
              <a:buFont typeface="Arial" panose="020B0604020202020204" pitchFamily="34" charset="0"/>
              <a:buNone/>
              <a:defRPr/>
            </a:lvl7pPr>
            <a:lvl8pPr marL="0" indent="0">
              <a:lnSpc>
                <a:spcPct val="100000"/>
              </a:lnSpc>
              <a:buFont typeface="Arial" panose="020B0604020202020204" pitchFamily="34" charset="0"/>
              <a:buNone/>
              <a:defRPr/>
            </a:lvl8pPr>
            <a:lvl9pPr marL="0" indent="0">
              <a:lnSpc>
                <a:spcPct val="100000"/>
              </a:lnSpc>
              <a:buFont typeface="Arial" panose="020B0604020202020204" pitchFamily="34" charset="0"/>
              <a:buNone/>
              <a:defRPr/>
            </a:lvl9pPr>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973600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Textplatzhalter 2"/>
          <p:cNvSpPr>
            <a:spLocks noGrp="1"/>
          </p:cNvSpPr>
          <p:nvPr>
            <p:ph type="body" sz="half" idx="1"/>
          </p:nvPr>
        </p:nvSpPr>
        <p:spPr>
          <a:xfrm>
            <a:off x="495300" y="1600204"/>
            <a:ext cx="437515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035550" y="1600200"/>
            <a:ext cx="4375150" cy="218598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035550" y="3938592"/>
            <a:ext cx="4375150" cy="2187575"/>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3"/>
          <p:cNvSpPr>
            <a:spLocks noGrp="1"/>
          </p:cNvSpPr>
          <p:nvPr>
            <p:ph type="dt" sz="half" idx="10"/>
          </p:nvPr>
        </p:nvSpPr>
        <p:spPr>
          <a:xfrm>
            <a:off x="495300" y="6356354"/>
            <a:ext cx="2311400" cy="365125"/>
          </a:xfrm>
          <a:prstGeom prst="rect">
            <a:avLst/>
          </a:prstGeom>
        </p:spPr>
        <p:txBody>
          <a:bodyPr/>
          <a:lstStyle>
            <a:lvl1pPr>
              <a:defRPr/>
            </a:lvl1pPr>
          </a:lstStyle>
          <a:p>
            <a:pPr algn="l" defTabSz="371475" fontAlgn="auto">
              <a:spcBef>
                <a:spcPts val="0"/>
              </a:spcBef>
              <a:spcAft>
                <a:spcPts val="0"/>
              </a:spcAft>
              <a:defRPr/>
            </a:pPr>
            <a:fld id="{4F204CAD-40B3-AE4C-805D-CE298E6242A6}" type="datetime1">
              <a:rPr lang="de-DE" sz="1463" smtClean="0">
                <a:solidFill>
                  <a:prstClr val="black">
                    <a:tint val="75000"/>
                  </a:prstClr>
                </a:solidFill>
                <a:latin typeface="Calibri"/>
              </a:rPr>
              <a:pPr algn="l" defTabSz="371475" fontAlgn="auto">
                <a:spcBef>
                  <a:spcPts val="0"/>
                </a:spcBef>
                <a:spcAft>
                  <a:spcPts val="0"/>
                </a:spcAft>
                <a:defRPr/>
              </a:pPr>
              <a:t>24.05.2023</a:t>
            </a:fld>
            <a:endParaRPr lang="de-DE" sz="1463">
              <a:solidFill>
                <a:prstClr val="black">
                  <a:tint val="75000"/>
                </a:prstClr>
              </a:solidFill>
              <a:latin typeface="Calibri"/>
            </a:endParaRPr>
          </a:p>
        </p:txBody>
      </p:sp>
      <p:sp>
        <p:nvSpPr>
          <p:cNvPr id="7" name="Fußzeilenplatzhalter 4"/>
          <p:cNvSpPr>
            <a:spLocks noGrp="1"/>
          </p:cNvSpPr>
          <p:nvPr>
            <p:ph type="ftr" sz="quarter" idx="11"/>
          </p:nvPr>
        </p:nvSpPr>
        <p:spPr>
          <a:xfrm>
            <a:off x="3384550" y="6356354"/>
            <a:ext cx="3136900" cy="365125"/>
          </a:xfrm>
          <a:prstGeom prst="rect">
            <a:avLst/>
          </a:prstGeom>
        </p:spPr>
        <p:txBody>
          <a:bodyPr/>
          <a:lstStyle>
            <a:lvl1pPr>
              <a:defRPr/>
            </a:lvl1pPr>
          </a:lstStyle>
          <a:p>
            <a:pPr algn="l" defTabSz="371475" fontAlgn="auto">
              <a:spcBef>
                <a:spcPts val="0"/>
              </a:spcBef>
              <a:spcAft>
                <a:spcPts val="0"/>
              </a:spcAft>
              <a:defRPr/>
            </a:pPr>
            <a:r>
              <a:rPr lang="de-DE" sz="1463">
                <a:solidFill>
                  <a:prstClr val="black">
                    <a:tint val="75000"/>
                  </a:prstClr>
                </a:solidFill>
                <a:latin typeface="Calibri"/>
              </a:rPr>
              <a:t>© bei REFUGIO München, Barbara Abdallah-Steinkopff</a:t>
            </a:r>
          </a:p>
        </p:txBody>
      </p:sp>
      <p:sp>
        <p:nvSpPr>
          <p:cNvPr id="8" name="Foliennummernplatzhalter 5"/>
          <p:cNvSpPr>
            <a:spLocks noGrp="1"/>
          </p:cNvSpPr>
          <p:nvPr>
            <p:ph type="sldNum" sz="quarter" idx="12"/>
          </p:nvPr>
        </p:nvSpPr>
        <p:spPr>
          <a:xfrm>
            <a:off x="7099300" y="6356354"/>
            <a:ext cx="2311400" cy="365125"/>
          </a:xfrm>
          <a:prstGeom prst="rect">
            <a:avLst/>
          </a:prstGeom>
        </p:spPr>
        <p:txBody>
          <a:bodyPr/>
          <a:lstStyle>
            <a:lvl1pPr>
              <a:defRPr/>
            </a:lvl1pPr>
          </a:lstStyle>
          <a:p>
            <a:pPr algn="l" defTabSz="371475" fontAlgn="auto">
              <a:spcBef>
                <a:spcPts val="0"/>
              </a:spcBef>
              <a:spcAft>
                <a:spcPts val="0"/>
              </a:spcAft>
              <a:defRPr/>
            </a:pPr>
            <a:fld id="{284312C1-FE82-4200-8882-C2B25D2DF7AA}" type="slidenum">
              <a:rPr lang="de-DE" sz="1463" smtClean="0">
                <a:solidFill>
                  <a:prstClr val="black">
                    <a:tint val="75000"/>
                  </a:prstClr>
                </a:solidFill>
                <a:latin typeface="Calibri"/>
              </a:rPr>
              <a:pPr algn="l" defTabSz="371475" fontAlgn="auto">
                <a:spcBef>
                  <a:spcPts val="0"/>
                </a:spcBef>
                <a:spcAft>
                  <a:spcPts val="0"/>
                </a:spcAft>
                <a:defRPr/>
              </a:pPr>
              <a:t>‹Nr.›</a:t>
            </a:fld>
            <a:endParaRPr lang="de-DE" sz="1463">
              <a:solidFill>
                <a:prstClr val="black">
                  <a:tint val="75000"/>
                </a:prstClr>
              </a:solidFill>
              <a:latin typeface="Calibri"/>
            </a:endParaRPr>
          </a:p>
        </p:txBody>
      </p:sp>
    </p:spTree>
    <p:extLst>
      <p:ext uri="{BB962C8B-B14F-4D97-AF65-F5344CB8AC3E}">
        <p14:creationId xmlns:p14="http://schemas.microsoft.com/office/powerpoint/2010/main" val="252813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23781" y="630238"/>
            <a:ext cx="8420100" cy="1143000"/>
          </a:xfrm>
          <a:prstGeom prst="rect">
            <a:avLst/>
          </a:prstGeom>
        </p:spPr>
        <p:txBody>
          <a:bodyPr/>
          <a:lstStyle>
            <a:lvl1pPr algn="l">
              <a:defRPr/>
            </a:lvl1pPr>
          </a:lstStyle>
          <a:p>
            <a:r>
              <a:rPr lang="de-DE" dirty="0"/>
              <a:t>Titelmasterformat durch Klicken bearbeiten</a:t>
            </a:r>
          </a:p>
        </p:txBody>
      </p:sp>
      <p:sp>
        <p:nvSpPr>
          <p:cNvPr id="5" name="Foliennummernplatzhalter 4"/>
          <p:cNvSpPr>
            <a:spLocks noGrp="1"/>
          </p:cNvSpPr>
          <p:nvPr>
            <p:ph type="sldNum" sz="quarter" idx="12"/>
          </p:nvPr>
        </p:nvSpPr>
        <p:spPr/>
        <p:txBody>
          <a:bodyPr/>
          <a:lstStyle>
            <a:lvl1pPr>
              <a:defRPr/>
            </a:lvl1pPr>
          </a:lstStyle>
          <a:p>
            <a:fld id="{FD007CDA-A37D-4E15-8D69-2FB07C60A2EC}" type="slidenum">
              <a:rPr lang="de-DE"/>
              <a:pPr/>
              <a:t>‹Nr.›</a:t>
            </a:fld>
            <a:endParaRPr lang="de-DE"/>
          </a:p>
        </p:txBody>
      </p:sp>
    </p:spTree>
    <p:extLst>
      <p:ext uri="{BB962C8B-B14F-4D97-AF65-F5344CB8AC3E}">
        <p14:creationId xmlns:p14="http://schemas.microsoft.com/office/powerpoint/2010/main" val="246904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a:t>Titelmasterformat durch Klicken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C35A82-AF73-4B81-B74B-9CBE33CA42E7}" type="datetime1">
              <a:rPr lang="de-DE" smtClean="0"/>
              <a:pPr/>
              <a:t>24.05.2023</a:t>
            </a:fld>
            <a:endParaRPr lang="de-DE"/>
          </a:p>
        </p:txBody>
      </p:sp>
      <p:sp>
        <p:nvSpPr>
          <p:cNvPr id="5" name="Fußzeilenplatzhalter 4"/>
          <p:cNvSpPr>
            <a:spLocks noGrp="1"/>
          </p:cNvSpPr>
          <p:nvPr>
            <p:ph type="ftr" sz="quarter" idx="11"/>
          </p:nvPr>
        </p:nvSpPr>
        <p:spPr/>
        <p:txBody>
          <a:bodyPr/>
          <a:lstStyle/>
          <a:p>
            <a:r>
              <a:rPr lang="de-DE"/>
              <a:t>Jürgen Soyer Refugio München</a:t>
            </a:r>
          </a:p>
        </p:txBody>
      </p:sp>
      <p:sp>
        <p:nvSpPr>
          <p:cNvPr id="6" name="Foliennummernplatzhalter 5"/>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1639623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7FF5A05-51E1-445F-B543-2789052799F5}" type="datetime1">
              <a:rPr lang="de-DE" smtClean="0"/>
              <a:pPr/>
              <a:t>24.05.2023</a:t>
            </a:fld>
            <a:endParaRPr lang="de-DE"/>
          </a:p>
        </p:txBody>
      </p:sp>
      <p:sp>
        <p:nvSpPr>
          <p:cNvPr id="5" name="Fußzeilenplatzhalter 4"/>
          <p:cNvSpPr>
            <a:spLocks noGrp="1"/>
          </p:cNvSpPr>
          <p:nvPr>
            <p:ph type="ftr" sz="quarter" idx="11"/>
          </p:nvPr>
        </p:nvSpPr>
        <p:spPr/>
        <p:txBody>
          <a:bodyPr/>
          <a:lstStyle/>
          <a:p>
            <a:r>
              <a:rPr lang="de-DE"/>
              <a:t>Jürgen Soyer Refugio München</a:t>
            </a:r>
          </a:p>
        </p:txBody>
      </p:sp>
      <p:sp>
        <p:nvSpPr>
          <p:cNvPr id="6" name="Foliennummernplatzhalter 5"/>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415610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506" y="4406902"/>
            <a:ext cx="8420100" cy="1362075"/>
          </a:xfrm>
        </p:spPr>
        <p:txBody>
          <a:bodyPr anchor="t"/>
          <a:lstStyle>
            <a:lvl1pPr algn="l">
              <a:defRPr sz="3250" b="1" cap="all"/>
            </a:lvl1pPr>
          </a:lstStyle>
          <a:p>
            <a:r>
              <a:rPr lang="de-DE"/>
              <a:t>Titelmasterformat durch Klicken bearbeiten</a:t>
            </a:r>
          </a:p>
        </p:txBody>
      </p:sp>
      <p:sp>
        <p:nvSpPr>
          <p:cNvPr id="3" name="Textplatzhalter 2"/>
          <p:cNvSpPr>
            <a:spLocks noGrp="1"/>
          </p:cNvSpPr>
          <p:nvPr>
            <p:ph type="body" idx="1"/>
          </p:nvPr>
        </p:nvSpPr>
        <p:spPr>
          <a:xfrm>
            <a:off x="782506" y="2906713"/>
            <a:ext cx="8420100" cy="1500187"/>
          </a:xfrm>
        </p:spPr>
        <p:txBody>
          <a:bodyPr anchor="b"/>
          <a:lstStyle>
            <a:lvl1pPr marL="0" indent="0">
              <a:buNone/>
              <a:defRPr sz="1625">
                <a:solidFill>
                  <a:schemeClr val="tx1">
                    <a:tint val="7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CB611CD-C2F8-4111-B678-56CCBF3EB0DE}" type="datetime1">
              <a:rPr lang="de-DE" smtClean="0"/>
              <a:pPr/>
              <a:t>24.05.2023</a:t>
            </a:fld>
            <a:endParaRPr lang="de-DE"/>
          </a:p>
        </p:txBody>
      </p:sp>
      <p:sp>
        <p:nvSpPr>
          <p:cNvPr id="5" name="Fußzeilenplatzhalter 4"/>
          <p:cNvSpPr>
            <a:spLocks noGrp="1"/>
          </p:cNvSpPr>
          <p:nvPr>
            <p:ph type="ftr" sz="quarter" idx="11"/>
          </p:nvPr>
        </p:nvSpPr>
        <p:spPr/>
        <p:txBody>
          <a:bodyPr/>
          <a:lstStyle/>
          <a:p>
            <a:r>
              <a:rPr lang="de-DE"/>
              <a:t>Jürgen Soyer Refugio München</a:t>
            </a:r>
          </a:p>
        </p:txBody>
      </p:sp>
      <p:sp>
        <p:nvSpPr>
          <p:cNvPr id="6" name="Foliennummernplatzhalter 5"/>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1773396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95300" y="1600202"/>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35550" y="1600202"/>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2FB46DD-6881-4ACB-8A98-8CCFFB2892ED}" type="datetime1">
              <a:rPr lang="de-DE" smtClean="0"/>
              <a:pPr/>
              <a:t>24.05.2023</a:t>
            </a:fld>
            <a:endParaRPr lang="de-DE"/>
          </a:p>
        </p:txBody>
      </p:sp>
      <p:sp>
        <p:nvSpPr>
          <p:cNvPr id="6" name="Fußzeilenplatzhalter 5"/>
          <p:cNvSpPr>
            <a:spLocks noGrp="1"/>
          </p:cNvSpPr>
          <p:nvPr>
            <p:ph type="ftr" sz="quarter" idx="11"/>
          </p:nvPr>
        </p:nvSpPr>
        <p:spPr/>
        <p:txBody>
          <a:bodyPr/>
          <a:lstStyle/>
          <a:p>
            <a:r>
              <a:rPr lang="de-DE"/>
              <a:t>Jürgen Soyer Refugio München</a:t>
            </a:r>
          </a:p>
        </p:txBody>
      </p:sp>
      <p:sp>
        <p:nvSpPr>
          <p:cNvPr id="7" name="Foliennummernplatzhalter 6"/>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2084791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870"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Textmasterformate durch Klicken bearbeiten</a:t>
            </a:r>
          </a:p>
        </p:txBody>
      </p:sp>
      <p:sp>
        <p:nvSpPr>
          <p:cNvPr id="4" name="Inhaltsplatzhalter 3"/>
          <p:cNvSpPr>
            <a:spLocks noGrp="1"/>
          </p:cNvSpPr>
          <p:nvPr>
            <p:ph sz="half" idx="2"/>
          </p:nvPr>
        </p:nvSpPr>
        <p:spPr>
          <a:xfrm>
            <a:off x="495300" y="2174875"/>
            <a:ext cx="4376870"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112" y="1535113"/>
            <a:ext cx="4378589"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a:t>Textmasterformate durch Klicken bearbeiten</a:t>
            </a:r>
          </a:p>
        </p:txBody>
      </p:sp>
      <p:sp>
        <p:nvSpPr>
          <p:cNvPr id="6" name="Inhaltsplatzhalter 5"/>
          <p:cNvSpPr>
            <a:spLocks noGrp="1"/>
          </p:cNvSpPr>
          <p:nvPr>
            <p:ph sz="quarter" idx="4"/>
          </p:nvPr>
        </p:nvSpPr>
        <p:spPr>
          <a:xfrm>
            <a:off x="5032112" y="2174875"/>
            <a:ext cx="4378589"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F76EB4A-7F17-4E1B-A730-D07A3F55EA94}" type="datetime1">
              <a:rPr lang="de-DE" smtClean="0"/>
              <a:pPr/>
              <a:t>24.05.2023</a:t>
            </a:fld>
            <a:endParaRPr lang="de-DE"/>
          </a:p>
        </p:txBody>
      </p:sp>
      <p:sp>
        <p:nvSpPr>
          <p:cNvPr id="8" name="Fußzeilenplatzhalter 7"/>
          <p:cNvSpPr>
            <a:spLocks noGrp="1"/>
          </p:cNvSpPr>
          <p:nvPr>
            <p:ph type="ftr" sz="quarter" idx="11"/>
          </p:nvPr>
        </p:nvSpPr>
        <p:spPr/>
        <p:txBody>
          <a:bodyPr/>
          <a:lstStyle/>
          <a:p>
            <a:r>
              <a:rPr lang="de-DE"/>
              <a:t>Jürgen Soyer Refugio München</a:t>
            </a:r>
          </a:p>
        </p:txBody>
      </p:sp>
      <p:sp>
        <p:nvSpPr>
          <p:cNvPr id="9" name="Foliennummernplatzhalter 8"/>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3596517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BDC4081-23E9-4D35-BEB5-66103B0792EB}" type="datetime1">
              <a:rPr lang="de-DE" smtClean="0"/>
              <a:pPr/>
              <a:t>24.05.2023</a:t>
            </a:fld>
            <a:endParaRPr lang="de-DE"/>
          </a:p>
        </p:txBody>
      </p:sp>
      <p:sp>
        <p:nvSpPr>
          <p:cNvPr id="4" name="Fußzeilenplatzhalter 3"/>
          <p:cNvSpPr>
            <a:spLocks noGrp="1"/>
          </p:cNvSpPr>
          <p:nvPr>
            <p:ph type="ftr" sz="quarter" idx="11"/>
          </p:nvPr>
        </p:nvSpPr>
        <p:spPr/>
        <p:txBody>
          <a:bodyPr/>
          <a:lstStyle/>
          <a:p>
            <a:r>
              <a:rPr lang="de-DE"/>
              <a:t>Jürgen Soyer Refugio München</a:t>
            </a:r>
          </a:p>
        </p:txBody>
      </p:sp>
      <p:sp>
        <p:nvSpPr>
          <p:cNvPr id="5" name="Foliennummernplatzhalter 4"/>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1575211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5CEB0CF-8C46-4BF9-B131-5FE7576853F8}" type="datetime1">
              <a:rPr lang="de-DE" smtClean="0"/>
              <a:pPr/>
              <a:t>24.05.2023</a:t>
            </a:fld>
            <a:endParaRPr lang="de-DE"/>
          </a:p>
        </p:txBody>
      </p:sp>
      <p:sp>
        <p:nvSpPr>
          <p:cNvPr id="3" name="Fußzeilenplatzhalter 2"/>
          <p:cNvSpPr>
            <a:spLocks noGrp="1"/>
          </p:cNvSpPr>
          <p:nvPr>
            <p:ph type="ftr" sz="quarter" idx="11"/>
          </p:nvPr>
        </p:nvSpPr>
        <p:spPr/>
        <p:txBody>
          <a:bodyPr/>
          <a:lstStyle/>
          <a:p>
            <a:r>
              <a:rPr lang="de-DE"/>
              <a:t>Jürgen Soyer Refugio München</a:t>
            </a:r>
          </a:p>
        </p:txBody>
      </p:sp>
      <p:sp>
        <p:nvSpPr>
          <p:cNvPr id="4" name="Foliennummernplatzhalter 3"/>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4062985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1" y="273050"/>
            <a:ext cx="3259006" cy="1162050"/>
          </a:xfrm>
        </p:spPr>
        <p:txBody>
          <a:bodyPr anchor="b"/>
          <a:lstStyle>
            <a:lvl1pPr algn="l">
              <a:defRPr sz="1625" b="1"/>
            </a:lvl1pPr>
          </a:lstStyle>
          <a:p>
            <a:r>
              <a:rPr lang="de-DE"/>
              <a:t>Titelmasterformat durch Klicken bearbeiten</a:t>
            </a:r>
          </a:p>
        </p:txBody>
      </p:sp>
      <p:sp>
        <p:nvSpPr>
          <p:cNvPr id="3" name="Inhaltsplatzhalter 2"/>
          <p:cNvSpPr>
            <a:spLocks noGrp="1"/>
          </p:cNvSpPr>
          <p:nvPr>
            <p:ph idx="1"/>
          </p:nvPr>
        </p:nvSpPr>
        <p:spPr>
          <a:xfrm>
            <a:off x="3872971" y="273052"/>
            <a:ext cx="5537729"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1" y="1435102"/>
            <a:ext cx="3259006" cy="4691063"/>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17E098D6-3427-4341-A155-015A22A42C6D}" type="datetime1">
              <a:rPr lang="de-DE" smtClean="0"/>
              <a:pPr/>
              <a:t>24.05.2023</a:t>
            </a:fld>
            <a:endParaRPr lang="de-DE"/>
          </a:p>
        </p:txBody>
      </p:sp>
      <p:sp>
        <p:nvSpPr>
          <p:cNvPr id="6" name="Fußzeilenplatzhalter 5"/>
          <p:cNvSpPr>
            <a:spLocks noGrp="1"/>
          </p:cNvSpPr>
          <p:nvPr>
            <p:ph type="ftr" sz="quarter" idx="11"/>
          </p:nvPr>
        </p:nvSpPr>
        <p:spPr/>
        <p:txBody>
          <a:bodyPr/>
          <a:lstStyle/>
          <a:p>
            <a:r>
              <a:rPr lang="de-DE"/>
              <a:t>Jürgen Soyer Refugio München</a:t>
            </a:r>
          </a:p>
        </p:txBody>
      </p:sp>
      <p:sp>
        <p:nvSpPr>
          <p:cNvPr id="7" name="Foliennummernplatzhalter 6"/>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3139989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645" y="4800600"/>
            <a:ext cx="5943600" cy="566738"/>
          </a:xfrm>
        </p:spPr>
        <p:txBody>
          <a:bodyPr anchor="b"/>
          <a:lstStyle>
            <a:lvl1pPr algn="l">
              <a:defRPr sz="1625" b="1"/>
            </a:lvl1pPr>
          </a:lstStyle>
          <a:p>
            <a:r>
              <a:rPr lang="de-DE"/>
              <a:t>Titelmasterformat durch Klicken bearbeiten</a:t>
            </a:r>
          </a:p>
        </p:txBody>
      </p:sp>
      <p:sp>
        <p:nvSpPr>
          <p:cNvPr id="3" name="Bildplatzhalter 2"/>
          <p:cNvSpPr>
            <a:spLocks noGrp="1"/>
          </p:cNvSpPr>
          <p:nvPr>
            <p:ph type="pic" idx="1"/>
          </p:nvPr>
        </p:nvSpPr>
        <p:spPr>
          <a:xfrm>
            <a:off x="1941645" y="612775"/>
            <a:ext cx="5943600" cy="4114800"/>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de-DE"/>
          </a:p>
        </p:txBody>
      </p:sp>
      <p:sp>
        <p:nvSpPr>
          <p:cNvPr id="4" name="Textplatzhalter 3"/>
          <p:cNvSpPr>
            <a:spLocks noGrp="1"/>
          </p:cNvSpPr>
          <p:nvPr>
            <p:ph type="body" sz="half" idx="2"/>
          </p:nvPr>
        </p:nvSpPr>
        <p:spPr>
          <a:xfrm>
            <a:off x="1941645" y="5367338"/>
            <a:ext cx="5943600" cy="804862"/>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AF2A978-CC77-43B3-9B9A-3B8220EF74FD}" type="datetime1">
              <a:rPr lang="de-DE" smtClean="0"/>
              <a:pPr/>
              <a:t>24.05.2023</a:t>
            </a:fld>
            <a:endParaRPr lang="de-DE"/>
          </a:p>
        </p:txBody>
      </p:sp>
      <p:sp>
        <p:nvSpPr>
          <p:cNvPr id="6" name="Fußzeilenplatzhalter 5"/>
          <p:cNvSpPr>
            <a:spLocks noGrp="1"/>
          </p:cNvSpPr>
          <p:nvPr>
            <p:ph type="ftr" sz="quarter" idx="11"/>
          </p:nvPr>
        </p:nvSpPr>
        <p:spPr/>
        <p:txBody>
          <a:bodyPr/>
          <a:lstStyle/>
          <a:p>
            <a:r>
              <a:rPr lang="de-DE"/>
              <a:t>Jürgen Soyer Refugio München</a:t>
            </a:r>
          </a:p>
        </p:txBody>
      </p:sp>
      <p:sp>
        <p:nvSpPr>
          <p:cNvPr id="7" name="Foliennummernplatzhalter 6"/>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64164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CD53371-694F-4B05-8AB6-AD3C45282AED}" type="datetime1">
              <a:rPr lang="de-DE" smtClean="0"/>
              <a:pPr/>
              <a:t>24.05.2023</a:t>
            </a:fld>
            <a:endParaRPr lang="de-DE"/>
          </a:p>
        </p:txBody>
      </p:sp>
      <p:sp>
        <p:nvSpPr>
          <p:cNvPr id="5" name="Fußzeilenplatzhalter 4"/>
          <p:cNvSpPr>
            <a:spLocks noGrp="1"/>
          </p:cNvSpPr>
          <p:nvPr>
            <p:ph type="ftr" sz="quarter" idx="11"/>
          </p:nvPr>
        </p:nvSpPr>
        <p:spPr/>
        <p:txBody>
          <a:bodyPr/>
          <a:lstStyle/>
          <a:p>
            <a:r>
              <a:rPr lang="de-DE"/>
              <a:t>Jürgen Soyer Refugio München</a:t>
            </a:r>
          </a:p>
        </p:txBody>
      </p:sp>
      <p:sp>
        <p:nvSpPr>
          <p:cNvPr id="6" name="Foliennummernplatzhalter 5"/>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301719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749830" y="1111252"/>
            <a:ext cx="3004477" cy="685799"/>
          </a:xfrm>
          <a:prstGeom prst="rect">
            <a:avLst/>
          </a:prstGeom>
        </p:spPr>
        <p:txBody>
          <a:bodyPr anchor="b"/>
          <a:lstStyle>
            <a:lvl1pPr algn="l">
              <a:defRPr sz="2000" b="0" i="0">
                <a:solidFill>
                  <a:srgbClr val="149E40"/>
                </a:solidFill>
                <a:latin typeface="Frutiger LT 65 Bold"/>
                <a:cs typeface="Frutiger LT 65 Bold"/>
              </a:defRPr>
            </a:lvl1pPr>
          </a:lstStyle>
          <a:p>
            <a:r>
              <a:rPr lang="de-DE" dirty="0"/>
              <a:t>Mastertitelformat bearbeiten</a:t>
            </a:r>
          </a:p>
        </p:txBody>
      </p:sp>
      <p:sp>
        <p:nvSpPr>
          <p:cNvPr id="3" name="Inhaltsplatzhalter 2"/>
          <p:cNvSpPr>
            <a:spLocks noGrp="1"/>
          </p:cNvSpPr>
          <p:nvPr>
            <p:ph idx="1"/>
          </p:nvPr>
        </p:nvSpPr>
        <p:spPr>
          <a:xfrm>
            <a:off x="3872971" y="1111251"/>
            <a:ext cx="5537729" cy="5245100"/>
          </a:xfrm>
          <a:prstGeom prst="rect">
            <a:avLst/>
          </a:prstGeom>
        </p:spPr>
        <p:txBody>
          <a:bodyPr/>
          <a:lstStyle>
            <a:lvl1pPr>
              <a:defRPr sz="3200" b="0" i="0">
                <a:latin typeface="Frutiger LT 55 Roman"/>
                <a:cs typeface="Frutiger LT 55 Roman"/>
              </a:defRPr>
            </a:lvl1pPr>
            <a:lvl2pPr>
              <a:defRPr sz="2800" b="0" i="0">
                <a:latin typeface="Frutiger LT 55 Roman"/>
                <a:cs typeface="Frutiger LT 55 Roman"/>
              </a:defRPr>
            </a:lvl2pPr>
            <a:lvl3pPr>
              <a:defRPr sz="2400" b="0" i="0">
                <a:latin typeface="Frutiger LT 55 Roman"/>
                <a:cs typeface="Frutiger LT 55 Roman"/>
              </a:defRPr>
            </a:lvl3pPr>
            <a:lvl4pPr>
              <a:defRPr sz="2000" b="0" i="0">
                <a:latin typeface="Frutiger LT 55 Roman"/>
                <a:cs typeface="Frutiger LT 55 Roman"/>
              </a:defRPr>
            </a:lvl4pPr>
            <a:lvl5pPr>
              <a:defRPr sz="2000" b="0" i="0">
                <a:latin typeface="Frutiger LT 55 Roman"/>
                <a:cs typeface="Frutiger LT 55 Roman"/>
              </a:defRPr>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749830" y="1930401"/>
            <a:ext cx="3004477" cy="4659313"/>
          </a:xfrm>
          <a:prstGeom prst="rect">
            <a:avLst/>
          </a:prstGeom>
        </p:spPr>
        <p:txBody>
          <a:bodyPr/>
          <a:lstStyle>
            <a:lvl1pPr marL="0" indent="0">
              <a:buNone/>
              <a:defRPr sz="1400" b="0" i="0">
                <a:latin typeface="Frutiger LT 55 Roman"/>
                <a:cs typeface="Frutiger LT 55 Roma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Mastertextformat bearbeiten</a:t>
            </a:r>
          </a:p>
        </p:txBody>
      </p:sp>
      <p:sp>
        <p:nvSpPr>
          <p:cNvPr id="6" name="Fußzeilenplatzhalter 5"/>
          <p:cNvSpPr>
            <a:spLocks noGrp="1"/>
          </p:cNvSpPr>
          <p:nvPr>
            <p:ph type="ftr" sz="quarter" idx="11"/>
          </p:nvPr>
        </p:nvSpPr>
        <p:spPr>
          <a:xfrm>
            <a:off x="1276350" y="6356350"/>
            <a:ext cx="6846572" cy="365125"/>
          </a:xfrm>
          <a:prstGeom prst="rect">
            <a:avLst/>
          </a:prstGeom>
        </p:spPr>
        <p:txBody>
          <a:bodyPr/>
          <a:lstStyle/>
          <a:p>
            <a:endParaRPr lang="de-DE"/>
          </a:p>
        </p:txBody>
      </p:sp>
      <p:sp>
        <p:nvSpPr>
          <p:cNvPr id="7" name="Foliennummernplatzhalter 6"/>
          <p:cNvSpPr>
            <a:spLocks noGrp="1"/>
          </p:cNvSpPr>
          <p:nvPr>
            <p:ph type="sldNum" sz="quarter" idx="12"/>
          </p:nvPr>
        </p:nvSpPr>
        <p:spPr/>
        <p:txBody>
          <a:bodyPr/>
          <a:lstStyle/>
          <a:p>
            <a:fld id="{0EFDD925-6FF8-2042-92CA-2B7A6AAEBAF7}" type="slidenum">
              <a:rPr lang="de-DE" smtClean="0"/>
              <a:pPr/>
              <a:t>‹Nr.›</a:t>
            </a:fld>
            <a:endParaRPr lang="de-DE"/>
          </a:p>
        </p:txBody>
      </p:sp>
    </p:spTree>
    <p:extLst>
      <p:ext uri="{BB962C8B-B14F-4D97-AF65-F5344CB8AC3E}">
        <p14:creationId xmlns:p14="http://schemas.microsoft.com/office/powerpoint/2010/main" val="1677731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1850" y="274640"/>
            <a:ext cx="222885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40"/>
            <a:ext cx="652145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F2E5282-AEBA-4825-BF6F-E14090248FE2}" type="datetime1">
              <a:rPr lang="de-DE" smtClean="0"/>
              <a:pPr/>
              <a:t>24.05.2023</a:t>
            </a:fld>
            <a:endParaRPr lang="de-DE"/>
          </a:p>
        </p:txBody>
      </p:sp>
      <p:sp>
        <p:nvSpPr>
          <p:cNvPr id="5" name="Fußzeilenplatzhalter 4"/>
          <p:cNvSpPr>
            <a:spLocks noGrp="1"/>
          </p:cNvSpPr>
          <p:nvPr>
            <p:ph type="ftr" sz="quarter" idx="11"/>
          </p:nvPr>
        </p:nvSpPr>
        <p:spPr/>
        <p:txBody>
          <a:bodyPr/>
          <a:lstStyle/>
          <a:p>
            <a:r>
              <a:rPr lang="de-DE"/>
              <a:t>Jürgen Soyer Refugio München</a:t>
            </a:r>
          </a:p>
        </p:txBody>
      </p:sp>
      <p:sp>
        <p:nvSpPr>
          <p:cNvPr id="6" name="Foliennummernplatzhalter 5"/>
          <p:cNvSpPr>
            <a:spLocks noGrp="1"/>
          </p:cNvSpPr>
          <p:nvPr>
            <p:ph type="sldNum" sz="quarter" idx="12"/>
          </p:nvPr>
        </p:nvSpPr>
        <p:spPr/>
        <p:txBody>
          <a:bodyPr/>
          <a:lstStyle/>
          <a:p>
            <a:fld id="{1EE9E436-B0F4-4112-9DC7-54AA7818B94F}" type="slidenum">
              <a:rPr lang="de-DE" smtClean="0"/>
              <a:pPr/>
              <a:t>‹Nr.›</a:t>
            </a:fld>
            <a:endParaRPr lang="de-DE"/>
          </a:p>
        </p:txBody>
      </p:sp>
    </p:spTree>
    <p:extLst>
      <p:ext uri="{BB962C8B-B14F-4D97-AF65-F5344CB8AC3E}">
        <p14:creationId xmlns:p14="http://schemas.microsoft.com/office/powerpoint/2010/main" val="165038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823781" y="395506"/>
            <a:ext cx="8420100" cy="1143000"/>
          </a:xfrm>
          <a:prstGeom prst="rect">
            <a:avLst/>
          </a:prstGeom>
        </p:spPr>
        <p:txBody>
          <a:bodyPr/>
          <a:lstStyle>
            <a:lvl1pPr algn="l">
              <a:defRPr>
                <a:latin typeface="Frutiger 55 Roman" pitchFamily="34" charset="0"/>
              </a:defRPr>
            </a:lvl1pPr>
          </a:lstStyle>
          <a:p>
            <a:r>
              <a:rPr lang="de-DE" dirty="0"/>
              <a:t>Titelmasterformat durch Klicken bearbeiten</a:t>
            </a:r>
          </a:p>
        </p:txBody>
      </p:sp>
      <p:sp>
        <p:nvSpPr>
          <p:cNvPr id="3" name="Textplatzhalter 2"/>
          <p:cNvSpPr>
            <a:spLocks noGrp="1"/>
          </p:cNvSpPr>
          <p:nvPr>
            <p:ph type="body" sz="half" idx="1"/>
          </p:nvPr>
        </p:nvSpPr>
        <p:spPr>
          <a:xfrm>
            <a:off x="742950" y="1981200"/>
            <a:ext cx="4127500" cy="41148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5035550" y="1981200"/>
            <a:ext cx="4127500" cy="4114800"/>
          </a:xfrm>
          <a:prstGeom prst="rect">
            <a:avLst/>
          </a:prstGeom>
        </p:spPr>
        <p:txBody>
          <a:bodyPr/>
          <a:lstStyle/>
          <a:p>
            <a:endParaRPr lang="de-DE"/>
          </a:p>
        </p:txBody>
      </p:sp>
    </p:spTree>
    <p:extLst>
      <p:ext uri="{BB962C8B-B14F-4D97-AF65-F5344CB8AC3E}">
        <p14:creationId xmlns:p14="http://schemas.microsoft.com/office/powerpoint/2010/main" val="116678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B7C0E-CD2C-C743-B89E-52120D8E1878}"/>
              </a:ext>
            </a:extLst>
          </p:cNvPr>
          <p:cNvSpPr>
            <a:spLocks noGrp="1"/>
          </p:cNvSpPr>
          <p:nvPr>
            <p:ph type="ctrTitle"/>
          </p:nvPr>
        </p:nvSpPr>
        <p:spPr>
          <a:xfrm>
            <a:off x="1238250" y="1122363"/>
            <a:ext cx="7429500" cy="2387600"/>
          </a:xfrm>
        </p:spPr>
        <p:txBody>
          <a:bodyPr anchor="b"/>
          <a:lstStyle>
            <a:lvl1pPr algn="ctr">
              <a:defRPr sz="4875"/>
            </a:lvl1pPr>
          </a:lstStyle>
          <a:p>
            <a:r>
              <a:rPr lang="de-DE"/>
              <a:t>Mastertitelformat bearbeiten</a:t>
            </a:r>
          </a:p>
        </p:txBody>
      </p:sp>
      <p:sp>
        <p:nvSpPr>
          <p:cNvPr id="3" name="Untertitel 2">
            <a:extLst>
              <a:ext uri="{FF2B5EF4-FFF2-40B4-BE49-F238E27FC236}">
                <a16:creationId xmlns:a16="http://schemas.microsoft.com/office/drawing/2014/main" id="{0E601C8D-B6A5-7247-8082-ACAC1D51A3D9}"/>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p>
        </p:txBody>
      </p:sp>
      <p:sp>
        <p:nvSpPr>
          <p:cNvPr id="4" name="Datumsplatzhalter 3">
            <a:extLst>
              <a:ext uri="{FF2B5EF4-FFF2-40B4-BE49-F238E27FC236}">
                <a16:creationId xmlns:a16="http://schemas.microsoft.com/office/drawing/2014/main" id="{1C4EE5DA-9404-EE4E-AD52-5FE21C47F279}"/>
              </a:ext>
            </a:extLst>
          </p:cNvPr>
          <p:cNvSpPr>
            <a:spLocks noGrp="1"/>
          </p:cNvSpPr>
          <p:nvPr>
            <p:ph type="dt" sz="half" idx="10"/>
          </p:nvPr>
        </p:nvSpPr>
        <p:spPr/>
        <p:txBody>
          <a:bodyPr/>
          <a:lstStyle/>
          <a:p>
            <a:fld id="{1B9D1690-87AB-9D45-9E26-AA568DE5501B}" type="datetime1">
              <a:rPr lang="de-DE" smtClean="0"/>
              <a:t>24.05.2023</a:t>
            </a:fld>
            <a:endParaRPr lang="de-DE"/>
          </a:p>
        </p:txBody>
      </p:sp>
      <p:sp>
        <p:nvSpPr>
          <p:cNvPr id="5" name="Fußzeilenplatzhalter 4">
            <a:extLst>
              <a:ext uri="{FF2B5EF4-FFF2-40B4-BE49-F238E27FC236}">
                <a16:creationId xmlns:a16="http://schemas.microsoft.com/office/drawing/2014/main" id="{0F17289F-4C5F-9540-8B33-228ECFC23F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8FB6B6-38C6-1E4F-822E-546F9EFC4167}"/>
              </a:ext>
            </a:extLst>
          </p:cNvPr>
          <p:cNvSpPr>
            <a:spLocks noGrp="1"/>
          </p:cNvSpPr>
          <p:nvPr>
            <p:ph type="sldNum" sz="quarter" idx="12"/>
          </p:nvPr>
        </p:nvSpPr>
        <p:spPr/>
        <p:txBody>
          <a:bodyPr/>
          <a:lstStyle/>
          <a:p>
            <a:fld id="{2761E66A-37F9-9F43-BDCE-B9B05775305A}" type="slidenum">
              <a:rPr lang="de-DE" smtClean="0"/>
              <a:t>‹Nr.›</a:t>
            </a:fld>
            <a:endParaRPr lang="de-DE"/>
          </a:p>
        </p:txBody>
      </p:sp>
      <p:pic>
        <p:nvPicPr>
          <p:cNvPr id="8" name="Grafik 7" descr="Ein Bild, das Zeichnung enthält.&#10;&#10;Automatisch generierte Beschreibung">
            <a:extLst>
              <a:ext uri="{FF2B5EF4-FFF2-40B4-BE49-F238E27FC236}">
                <a16:creationId xmlns:a16="http://schemas.microsoft.com/office/drawing/2014/main" id="{57176478-CE8B-4BCC-9277-D8142B5C7F45}"/>
              </a:ext>
            </a:extLst>
          </p:cNvPr>
          <p:cNvPicPr>
            <a:picLocks noChangeAspect="1"/>
          </p:cNvPicPr>
          <p:nvPr userDrawn="1"/>
        </p:nvPicPr>
        <p:blipFill>
          <a:blip r:embed="rId2"/>
          <a:stretch>
            <a:fillRect/>
          </a:stretch>
        </p:blipFill>
        <p:spPr>
          <a:xfrm>
            <a:off x="0" y="0"/>
            <a:ext cx="9906000" cy="6858000"/>
          </a:xfrm>
          <a:prstGeom prst="rect">
            <a:avLst/>
          </a:prstGeom>
        </p:spPr>
      </p:pic>
      <p:pic>
        <p:nvPicPr>
          <p:cNvPr id="10" name="Grafik 9">
            <a:extLst>
              <a:ext uri="{FF2B5EF4-FFF2-40B4-BE49-F238E27FC236}">
                <a16:creationId xmlns:a16="http://schemas.microsoft.com/office/drawing/2014/main" id="{07F4318B-48C0-4D7E-B228-47B145F330E7}"/>
              </a:ext>
            </a:extLst>
          </p:cNvPr>
          <p:cNvPicPr>
            <a:picLocks noChangeAspect="1"/>
          </p:cNvPicPr>
          <p:nvPr userDrawn="1"/>
        </p:nvPicPr>
        <p:blipFill>
          <a:blip r:embed="rId3"/>
          <a:stretch>
            <a:fillRect/>
          </a:stretch>
        </p:blipFill>
        <p:spPr>
          <a:xfrm>
            <a:off x="7613055" y="326341"/>
            <a:ext cx="1861000" cy="1082046"/>
          </a:xfrm>
          <a:prstGeom prst="rect">
            <a:avLst/>
          </a:prstGeom>
        </p:spPr>
      </p:pic>
      <p:sp>
        <p:nvSpPr>
          <p:cNvPr id="11" name="Titel 1">
            <a:extLst>
              <a:ext uri="{FF2B5EF4-FFF2-40B4-BE49-F238E27FC236}">
                <a16:creationId xmlns:a16="http://schemas.microsoft.com/office/drawing/2014/main" id="{40DDBD2C-1FB6-473A-B0F2-B6FDE28B4D76}"/>
              </a:ext>
            </a:extLst>
          </p:cNvPr>
          <p:cNvSpPr txBox="1">
            <a:spLocks/>
          </p:cNvSpPr>
          <p:nvPr userDrawn="1"/>
        </p:nvSpPr>
        <p:spPr>
          <a:xfrm>
            <a:off x="1238250" y="3511281"/>
            <a:ext cx="8235804" cy="1905546"/>
          </a:xfrm>
          <a:prstGeom prst="rect">
            <a:avLst/>
          </a:prstGeom>
        </p:spPr>
        <p:txBody>
          <a:bodyPr vert="horz" lIns="74295" tIns="37148" rIns="74295" bIns="3714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de-AT" sz="3575">
                <a:solidFill>
                  <a:srgbClr val="E6922C"/>
                </a:solidFill>
              </a:rPr>
            </a:br>
            <a:r>
              <a:rPr lang="de-AT" sz="4063">
                <a:solidFill>
                  <a:srgbClr val="E6922C"/>
                </a:solidFill>
                <a:latin typeface="Brandon Printed One" panose="02000000000000000000" pitchFamily="2" charset="0"/>
              </a:rPr>
              <a:t>Fortbildungs-</a:t>
            </a:r>
            <a:br>
              <a:rPr lang="de-AT" sz="4063">
                <a:solidFill>
                  <a:srgbClr val="E6922C"/>
                </a:solidFill>
                <a:latin typeface="Brandon Printed One" panose="02000000000000000000" pitchFamily="2" charset="0"/>
              </a:rPr>
            </a:br>
            <a:r>
              <a:rPr lang="de-AT" sz="4063">
                <a:solidFill>
                  <a:srgbClr val="E6922C"/>
                </a:solidFill>
                <a:latin typeface="Brandon Printed One" panose="02000000000000000000" pitchFamily="2" charset="0"/>
              </a:rPr>
              <a:t>programm</a:t>
            </a:r>
            <a:endParaRPr lang="de-DE" sz="4063" dirty="0">
              <a:solidFill>
                <a:srgbClr val="E6922C"/>
              </a:solidFill>
            </a:endParaRPr>
          </a:p>
        </p:txBody>
      </p:sp>
      <p:sp>
        <p:nvSpPr>
          <p:cNvPr id="12" name="Untertitel 2">
            <a:extLst>
              <a:ext uri="{FF2B5EF4-FFF2-40B4-BE49-F238E27FC236}">
                <a16:creationId xmlns:a16="http://schemas.microsoft.com/office/drawing/2014/main" id="{723507D4-9B5B-4726-8D9C-D7F45BD9954E}"/>
              </a:ext>
            </a:extLst>
          </p:cNvPr>
          <p:cNvSpPr txBox="1">
            <a:spLocks/>
          </p:cNvSpPr>
          <p:nvPr userDrawn="1"/>
        </p:nvSpPr>
        <p:spPr>
          <a:xfrm>
            <a:off x="1238250" y="5590784"/>
            <a:ext cx="8235804" cy="750382"/>
          </a:xfrm>
          <a:prstGeom prst="rect">
            <a:avLst/>
          </a:prstGeom>
        </p:spPr>
        <p:txBody>
          <a:bodyPr vert="horz" lIns="74295" tIns="37148" rIns="74295" bIns="3714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AT" sz="1625" dirty="0">
                <a:latin typeface="Brandon Grotesque Medium" panose="020B0503020203060202" pitchFamily="34" charset="77"/>
              </a:rPr>
              <a:t>Fortbildungs- und Forschungsakademie</a:t>
            </a:r>
          </a:p>
          <a:p>
            <a:endParaRPr lang="de-DE" sz="2275" dirty="0">
              <a:latin typeface="Brandon Grotesque Medium" panose="020B0503020203060202" pitchFamily="34" charset="77"/>
            </a:endParaRPr>
          </a:p>
        </p:txBody>
      </p:sp>
    </p:spTree>
    <p:extLst>
      <p:ext uri="{BB962C8B-B14F-4D97-AF65-F5344CB8AC3E}">
        <p14:creationId xmlns:p14="http://schemas.microsoft.com/office/powerpoint/2010/main" val="309276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6FC4E-8181-684A-BD33-B952B7E1BC9B}"/>
              </a:ext>
            </a:extLst>
          </p:cNvPr>
          <p:cNvSpPr>
            <a:spLocks noGrp="1"/>
          </p:cNvSpPr>
          <p:nvPr>
            <p:ph type="title"/>
          </p:nvPr>
        </p:nvSpPr>
        <p:spPr>
          <a:xfrm>
            <a:off x="323071" y="64885"/>
            <a:ext cx="7597226" cy="742191"/>
          </a:xfrm>
        </p:spPr>
        <p:txBody>
          <a:bodyPr>
            <a:normAutofit/>
          </a:bodyPr>
          <a:lstStyle>
            <a:lvl1pPr>
              <a:defRPr sz="2925">
                <a:solidFill>
                  <a:srgbClr val="E6922C"/>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867A47C9-DD47-8D41-BD21-28CD7EEFEC5D}"/>
              </a:ext>
            </a:extLst>
          </p:cNvPr>
          <p:cNvSpPr>
            <a:spLocks noGrp="1"/>
          </p:cNvSpPr>
          <p:nvPr>
            <p:ph idx="1"/>
          </p:nvPr>
        </p:nvSpPr>
        <p:spPr>
          <a:xfrm>
            <a:off x="323071" y="1318549"/>
            <a:ext cx="8543925" cy="4351338"/>
          </a:xfrm>
        </p:spPr>
        <p:txBody>
          <a:bodyPr/>
          <a:lstStyle>
            <a:lvl1pPr>
              <a:buClr>
                <a:srgbClr val="E6922C"/>
              </a:buClr>
              <a:defRPr/>
            </a:lvl1pPr>
            <a:lvl2pPr>
              <a:buClr>
                <a:srgbClr val="E6922C"/>
              </a:buClr>
              <a:defRPr/>
            </a:lvl2pPr>
            <a:lvl3pPr>
              <a:buClr>
                <a:srgbClr val="E6922C"/>
              </a:buClr>
              <a:defRPr/>
            </a:lvl3pPr>
            <a:lvl4pPr>
              <a:buClr>
                <a:srgbClr val="E6922C"/>
              </a:buClr>
              <a:defRPr/>
            </a:lvl4pPr>
            <a:lvl5pPr>
              <a:buClr>
                <a:srgbClr val="E6922C"/>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DBBD656-1D4F-E44F-AC9A-6A0D6DFD6723}"/>
              </a:ext>
            </a:extLst>
          </p:cNvPr>
          <p:cNvSpPr>
            <a:spLocks noGrp="1"/>
          </p:cNvSpPr>
          <p:nvPr>
            <p:ph type="dt" sz="half" idx="10"/>
          </p:nvPr>
        </p:nvSpPr>
        <p:spPr>
          <a:xfrm>
            <a:off x="323071" y="6281854"/>
            <a:ext cx="2228850" cy="365125"/>
          </a:xfrm>
        </p:spPr>
        <p:txBody>
          <a:bodyPr/>
          <a:lstStyle/>
          <a:p>
            <a:fld id="{226A63F4-7838-B849-B21C-5253438876E7}" type="datetime1">
              <a:rPr lang="de-DE" smtClean="0"/>
              <a:t>24.05.2023</a:t>
            </a:fld>
            <a:endParaRPr lang="de-DE"/>
          </a:p>
        </p:txBody>
      </p:sp>
      <p:sp>
        <p:nvSpPr>
          <p:cNvPr id="5" name="Fußzeilenplatzhalter 4">
            <a:extLst>
              <a:ext uri="{FF2B5EF4-FFF2-40B4-BE49-F238E27FC236}">
                <a16:creationId xmlns:a16="http://schemas.microsoft.com/office/drawing/2014/main" id="{6198F7BD-9746-6047-B8A4-DEBCB535A096}"/>
              </a:ext>
            </a:extLst>
          </p:cNvPr>
          <p:cNvSpPr>
            <a:spLocks noGrp="1"/>
          </p:cNvSpPr>
          <p:nvPr>
            <p:ph type="ftr" sz="quarter" idx="11"/>
          </p:nvPr>
        </p:nvSpPr>
        <p:spPr>
          <a:xfrm>
            <a:off x="3375920" y="6281853"/>
            <a:ext cx="3343275" cy="365125"/>
          </a:xfrm>
        </p:spPr>
        <p:txBody>
          <a:bodyPr/>
          <a:lstStyle/>
          <a:p>
            <a:endParaRPr lang="de-DE"/>
          </a:p>
        </p:txBody>
      </p:sp>
      <p:sp>
        <p:nvSpPr>
          <p:cNvPr id="6" name="Foliennummernplatzhalter 5">
            <a:extLst>
              <a:ext uri="{FF2B5EF4-FFF2-40B4-BE49-F238E27FC236}">
                <a16:creationId xmlns:a16="http://schemas.microsoft.com/office/drawing/2014/main" id="{5BC39393-A659-6A49-87D6-1FD1509B5CB9}"/>
              </a:ext>
            </a:extLst>
          </p:cNvPr>
          <p:cNvSpPr>
            <a:spLocks noGrp="1"/>
          </p:cNvSpPr>
          <p:nvPr>
            <p:ph type="sldNum" sz="quarter" idx="12"/>
          </p:nvPr>
        </p:nvSpPr>
        <p:spPr>
          <a:xfrm>
            <a:off x="7171719" y="6281852"/>
            <a:ext cx="2228850" cy="365125"/>
          </a:xfrm>
        </p:spPr>
        <p:txBody>
          <a:bodyPr/>
          <a:lstStyle/>
          <a:p>
            <a:fld id="{2761E66A-37F9-9F43-BDCE-B9B05775305A}" type="slidenum">
              <a:rPr lang="de-DE" smtClean="0"/>
              <a:t>‹Nr.›</a:t>
            </a:fld>
            <a:endParaRPr lang="de-DE"/>
          </a:p>
        </p:txBody>
      </p:sp>
      <p:pic>
        <p:nvPicPr>
          <p:cNvPr id="8" name="Grafik 7">
            <a:extLst>
              <a:ext uri="{FF2B5EF4-FFF2-40B4-BE49-F238E27FC236}">
                <a16:creationId xmlns:a16="http://schemas.microsoft.com/office/drawing/2014/main" id="{9F0A7666-F0B2-4BAD-8376-B2E322F11088}"/>
              </a:ext>
            </a:extLst>
          </p:cNvPr>
          <p:cNvPicPr>
            <a:picLocks noChangeAspect="1"/>
          </p:cNvPicPr>
          <p:nvPr userDrawn="1"/>
        </p:nvPicPr>
        <p:blipFill>
          <a:blip r:embed="rId2"/>
          <a:stretch>
            <a:fillRect/>
          </a:stretch>
        </p:blipFill>
        <p:spPr>
          <a:xfrm>
            <a:off x="8632541" y="116277"/>
            <a:ext cx="1099713" cy="639409"/>
          </a:xfrm>
          <a:prstGeom prst="rect">
            <a:avLst/>
          </a:prstGeom>
        </p:spPr>
      </p:pic>
    </p:spTree>
    <p:extLst>
      <p:ext uri="{BB962C8B-B14F-4D97-AF65-F5344CB8AC3E}">
        <p14:creationId xmlns:p14="http://schemas.microsoft.com/office/powerpoint/2010/main" val="152258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4.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55"/>
          <p:cNvSpPr>
            <a:spLocks noChangeArrowheads="1"/>
          </p:cNvSpPr>
          <p:nvPr/>
        </p:nvSpPr>
        <p:spPr bwMode="auto">
          <a:xfrm>
            <a:off x="-10158" y="1144489"/>
            <a:ext cx="8133080" cy="5218211"/>
          </a:xfrm>
          <a:prstGeom prst="rect">
            <a:avLst/>
          </a:prstGeom>
          <a:solidFill>
            <a:srgbClr val="F0F5FA"/>
          </a:solidFill>
          <a:ln>
            <a:noFill/>
          </a:ln>
          <a:effectLst/>
        </p:spPr>
        <p:txBody>
          <a:bodyPr wrap="none" anchor="ctr"/>
          <a:lstStyle/>
          <a:p>
            <a:endParaRPr lang="de-DE" altLang="de-DE" sz="2800" b="1"/>
          </a:p>
        </p:txBody>
      </p:sp>
      <p:sp>
        <p:nvSpPr>
          <p:cNvPr id="4160" name="Rectangle 64"/>
          <p:cNvSpPr>
            <a:spLocks noChangeArrowheads="1"/>
          </p:cNvSpPr>
          <p:nvPr/>
        </p:nvSpPr>
        <p:spPr bwMode="auto">
          <a:xfrm>
            <a:off x="981075" y="139700"/>
            <a:ext cx="7827963" cy="719138"/>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nchor="b"/>
          <a:lstStyle/>
          <a:p>
            <a:pPr algn="r"/>
            <a:endParaRPr lang="de-DE" altLang="de-DE" sz="1900" dirty="0">
              <a:solidFill>
                <a:srgbClr val="015995"/>
              </a:solidFill>
            </a:endParaRPr>
          </a:p>
          <a:p>
            <a:pPr algn="r"/>
            <a:r>
              <a:rPr lang="de-DE" altLang="de-DE" sz="1100" dirty="0">
                <a:solidFill>
                  <a:srgbClr val="808080"/>
                </a:solidFill>
              </a:rPr>
              <a:t>   </a:t>
            </a:r>
          </a:p>
        </p:txBody>
      </p:sp>
      <p:sp>
        <p:nvSpPr>
          <p:cNvPr id="15" name="Rectangle 54"/>
          <p:cNvSpPr>
            <a:spLocks noChangeArrowheads="1"/>
          </p:cNvSpPr>
          <p:nvPr/>
        </p:nvSpPr>
        <p:spPr bwMode="auto">
          <a:xfrm>
            <a:off x="981075" y="139700"/>
            <a:ext cx="7827963" cy="719138"/>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nchor="b"/>
          <a:lstStyle/>
          <a:p>
            <a:pPr algn="r"/>
            <a:endParaRPr lang="de-DE" altLang="de-DE" sz="1900" dirty="0">
              <a:solidFill>
                <a:srgbClr val="015995"/>
              </a:solidFill>
            </a:endParaRPr>
          </a:p>
          <a:p>
            <a:pPr algn="r"/>
            <a:r>
              <a:rPr lang="de-DE" altLang="de-DE" sz="1100" dirty="0">
                <a:solidFill>
                  <a:srgbClr val="808080"/>
                </a:solidFill>
              </a:rPr>
              <a:t>   </a:t>
            </a:r>
          </a:p>
        </p:txBody>
      </p:sp>
      <p:sp>
        <p:nvSpPr>
          <p:cNvPr id="17" name="Rectangle 68"/>
          <p:cNvSpPr>
            <a:spLocks noChangeArrowheads="1"/>
          </p:cNvSpPr>
          <p:nvPr/>
        </p:nvSpPr>
        <p:spPr bwMode="auto">
          <a:xfrm>
            <a:off x="4767182" y="700783"/>
            <a:ext cx="3365898" cy="396081"/>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nchor="b"/>
          <a:lstStyle/>
          <a:p>
            <a:pPr algn="r"/>
            <a:r>
              <a:rPr lang="de-DE" altLang="de-DE" sz="1900" dirty="0">
                <a:solidFill>
                  <a:srgbClr val="008DC9"/>
                </a:solidFill>
              </a:rPr>
              <a:t>Regierung von Unterfranken</a:t>
            </a:r>
          </a:p>
        </p:txBody>
      </p:sp>
      <p:pic>
        <p:nvPicPr>
          <p:cNvPr id="10" name="Picture 2" descr="C:\Users\AIV-ES~1\AppData\Local\Temp\7zEC9C7.tmp\GSW_h_f_sRG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0413" y="284163"/>
            <a:ext cx="12493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4"/>
          </p:nvPr>
        </p:nvSpPr>
        <p:spPr>
          <a:xfrm>
            <a:off x="46038" y="6362700"/>
            <a:ext cx="725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44BAF-9547-444E-A151-2181D7D8140A}"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684" r:id="rId4"/>
    <p:sldLayoutId id="2147483686" r:id="rId5"/>
    <p:sldLayoutId id="2147483687" r:id="rId6"/>
    <p:sldLayoutId id="2147483688" r:id="rId7"/>
  </p:sldLayoutIdLst>
  <p:transition spd="med"/>
  <p:hf hdr="0" dt="0"/>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p:titleStyle>
    <p:bodyStyle>
      <a:lvl1pPr marL="342900" indent="-342900" algn="l" rtl="0" eaLnBrk="1" fontAlgn="base" hangingPunct="1">
        <a:spcBef>
          <a:spcPct val="20000"/>
        </a:spcBef>
        <a:spcAft>
          <a:spcPct val="0"/>
        </a:spcAft>
        <a:buFont typeface="Webdings" pitchFamily="18" charset="2"/>
        <a:buChar char="4"/>
        <a:defRPr sz="2800">
          <a:solidFill>
            <a:srgbClr val="000000"/>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
        <a:defRPr sz="2400">
          <a:solidFill>
            <a:srgbClr val="000000"/>
          </a:solidFill>
          <a:latin typeface="+mn-lt"/>
        </a:defRPr>
      </a:lvl2pPr>
      <a:lvl3pPr marL="1143000" indent="-228600" algn="l" rtl="0" eaLnBrk="1" fontAlgn="base" hangingPunct="1">
        <a:spcBef>
          <a:spcPct val="20000"/>
        </a:spcBef>
        <a:spcAft>
          <a:spcPct val="0"/>
        </a:spcAft>
        <a:buChar char="•"/>
        <a:defRPr sz="20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3419690-0F2F-7B4C-B70C-92EEC1A8139D}"/>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3ED7A806-2DA4-8742-B13D-E1BAA18A2FB8}"/>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3FDB4900-8A99-5942-90D3-5D13D8253269}"/>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DDFABB96-2199-3B4C-8D53-B4A2AE0D753A}" type="datetime1">
              <a:rPr lang="de-DE" smtClean="0"/>
              <a:t>24.05.2023</a:t>
            </a:fld>
            <a:endParaRPr lang="de-DE" dirty="0"/>
          </a:p>
        </p:txBody>
      </p:sp>
      <p:sp>
        <p:nvSpPr>
          <p:cNvPr id="5" name="Fußzeilenplatzhalter 4">
            <a:extLst>
              <a:ext uri="{FF2B5EF4-FFF2-40B4-BE49-F238E27FC236}">
                <a16:creationId xmlns:a16="http://schemas.microsoft.com/office/drawing/2014/main" id="{97815C80-B670-924B-88FE-5321CC3A85F2}"/>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BF753D4B-C088-D44A-95DA-0B70FBE4DB91}"/>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761E66A-37F9-9F43-BDCE-B9B05775305A}" type="slidenum">
              <a:rPr lang="de-DE" smtClean="0"/>
              <a:t>‹Nr.›</a:t>
            </a:fld>
            <a:endParaRPr lang="de-DE"/>
          </a:p>
        </p:txBody>
      </p:sp>
      <p:pic>
        <p:nvPicPr>
          <p:cNvPr id="7" name="Inhaltsplatzhalter 4">
            <a:extLst>
              <a:ext uri="{FF2B5EF4-FFF2-40B4-BE49-F238E27FC236}">
                <a16:creationId xmlns:a16="http://schemas.microsoft.com/office/drawing/2014/main" id="{451F54DA-CD8F-4E2C-B53E-CBDB48397F9B}"/>
              </a:ext>
            </a:extLst>
          </p:cNvPr>
          <p:cNvPicPr>
            <a:picLocks noChangeAspect="1"/>
          </p:cNvPicPr>
          <p:nvPr userDrawn="1"/>
        </p:nvPicPr>
        <p:blipFill>
          <a:blip r:embed="rId13"/>
          <a:stretch>
            <a:fillRect/>
          </a:stretch>
        </p:blipFill>
        <p:spPr>
          <a:xfrm>
            <a:off x="0" y="-1826"/>
            <a:ext cx="9906000" cy="850900"/>
          </a:xfrm>
          <a:prstGeom prst="rect">
            <a:avLst/>
          </a:prstGeom>
        </p:spPr>
      </p:pic>
    </p:spTree>
    <p:extLst>
      <p:ext uri="{BB962C8B-B14F-4D97-AF65-F5344CB8AC3E}">
        <p14:creationId xmlns:p14="http://schemas.microsoft.com/office/powerpoint/2010/main" val="34281784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742950" rtl="0" eaLnBrk="1" latinLnBrk="0" hangingPunct="1">
        <a:lnSpc>
          <a:spcPct val="90000"/>
        </a:lnSpc>
        <a:spcBef>
          <a:spcPct val="0"/>
        </a:spcBef>
        <a:buNone/>
        <a:defRPr sz="3575" kern="1200">
          <a:solidFill>
            <a:srgbClr val="E6922C"/>
          </a:solidFill>
          <a:latin typeface="+mj-lt"/>
          <a:ea typeface="+mj-ea"/>
          <a:cs typeface="+mj-cs"/>
        </a:defRPr>
      </a:lvl1pPr>
    </p:titleStyle>
    <p:bodyStyle>
      <a:lvl1pPr marL="185738" indent="-185738" algn="l" defTabSz="742950" rtl="0" eaLnBrk="1" latinLnBrk="0" hangingPunct="1">
        <a:lnSpc>
          <a:spcPct val="90000"/>
        </a:lnSpc>
        <a:spcBef>
          <a:spcPts val="813"/>
        </a:spcBef>
        <a:buClr>
          <a:srgbClr val="E6922C"/>
        </a:buClr>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Clr>
          <a:srgbClr val="E6922C"/>
        </a:buClr>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Clr>
          <a:srgbClr val="E6922C"/>
        </a:buClr>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Clr>
          <a:srgbClr val="E6922C"/>
        </a:buClr>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Clr>
          <a:srgbClr val="E6922C"/>
        </a:buClr>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E1957CC-16D9-88D9-3941-636FE2A0D9B1}"/>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3698472-B5F5-2494-B5EF-F1B41963BC48}"/>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D0004F2-DE6F-7677-CEE4-0F62909BB55E}"/>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C00B2C31-B874-594C-8117-BE786DE81D14}" type="datetimeFigureOut">
              <a:rPr lang="de-DE" smtClean="0"/>
              <a:t>24.05.2023</a:t>
            </a:fld>
            <a:endParaRPr lang="de-DE"/>
          </a:p>
        </p:txBody>
      </p:sp>
      <p:sp>
        <p:nvSpPr>
          <p:cNvPr id="5" name="Fußzeilenplatzhalter 4">
            <a:extLst>
              <a:ext uri="{FF2B5EF4-FFF2-40B4-BE49-F238E27FC236}">
                <a16:creationId xmlns:a16="http://schemas.microsoft.com/office/drawing/2014/main" id="{853B5ACF-0D0C-9AB3-2481-DA6BEAC79C32}"/>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A8ADD38-1BC6-5A88-C80F-D7E346BCD3EA}"/>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D9739916-BB21-4D42-A3FE-71CB917A95B3}" type="slidenum">
              <a:rPr lang="de-DE" smtClean="0"/>
              <a:t>‹Nr.›</a:t>
            </a:fld>
            <a:endParaRPr lang="de-DE"/>
          </a:p>
        </p:txBody>
      </p:sp>
    </p:spTree>
    <p:extLst>
      <p:ext uri="{BB962C8B-B14F-4D97-AF65-F5344CB8AC3E}">
        <p14:creationId xmlns:p14="http://schemas.microsoft.com/office/powerpoint/2010/main" val="36830949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feld 6"/>
          <p:cNvSpPr txBox="1"/>
          <p:nvPr userDrawn="1"/>
        </p:nvSpPr>
        <p:spPr>
          <a:xfrm>
            <a:off x="0" y="-12586"/>
            <a:ext cx="9906000" cy="692497"/>
          </a:xfrm>
          <a:prstGeom prst="rect">
            <a:avLst/>
          </a:prstGeom>
          <a:solidFill>
            <a:schemeClr val="accent3">
              <a:lumMod val="40000"/>
              <a:lumOff val="60000"/>
            </a:schemeClr>
          </a:solidFill>
        </p:spPr>
        <p:txBody>
          <a:bodyPr wrap="square" rtlCol="0">
            <a:spAutoFit/>
          </a:bodyPr>
          <a:lstStyle/>
          <a:p>
            <a:endParaRPr lang="de-DE" sz="1300" b="1">
              <a:solidFill>
                <a:prstClr val="white">
                  <a:lumMod val="50000"/>
                </a:prstClr>
              </a:solidFill>
              <a:latin typeface="Calibri"/>
            </a:endParaRPr>
          </a:p>
          <a:p>
            <a:pPr algn="r"/>
            <a:endParaRPr lang="de-DE" sz="1300" b="1">
              <a:solidFill>
                <a:prstClr val="white">
                  <a:lumMod val="50000"/>
                </a:prstClr>
              </a:solidFill>
              <a:latin typeface="Calibri"/>
            </a:endParaRPr>
          </a:p>
          <a:p>
            <a:pPr algn="r"/>
            <a:endParaRPr lang="de-DE" sz="1300" b="1">
              <a:solidFill>
                <a:prstClr val="white">
                  <a:lumMod val="50000"/>
                </a:prstClr>
              </a:solidFill>
              <a:latin typeface="Calibri"/>
            </a:endParaRPr>
          </a:p>
        </p:txBody>
      </p:sp>
      <p:sp>
        <p:nvSpPr>
          <p:cNvPr id="9" name="Fußzeilenplatzhalter 2"/>
          <p:cNvSpPr txBox="1">
            <a:spLocks/>
          </p:cNvSpPr>
          <p:nvPr/>
        </p:nvSpPr>
        <p:spPr>
          <a:xfrm>
            <a:off x="3384550" y="6550068"/>
            <a:ext cx="3136900" cy="365125"/>
          </a:xfrm>
          <a:prstGeom prst="rect">
            <a:avLst/>
          </a:prstGeom>
        </p:spPr>
        <p:txBody>
          <a:bodyPr vert="horz" lIns="74295" tIns="37148" rIns="74295" bIns="37148" rtlCol="0" anchor="ctr"/>
          <a:lstStyle>
            <a:defPPr>
              <a:defRPr lang="de-DE"/>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975">
                <a:solidFill>
                  <a:prstClr val="black">
                    <a:tint val="75000"/>
                  </a:prstClr>
                </a:solidFill>
                <a:latin typeface="Calibri"/>
              </a:rPr>
              <a:t>©REFUGIO München </a:t>
            </a:r>
            <a:r>
              <a:rPr lang="de-DE" sz="975" i="1" err="1">
                <a:solidFill>
                  <a:prstClr val="black">
                    <a:tint val="75000"/>
                  </a:prstClr>
                </a:solidFill>
                <a:latin typeface="Calibri"/>
              </a:rPr>
              <a:t>transfer</a:t>
            </a:r>
            <a:endParaRPr lang="de-DE" sz="975" i="1">
              <a:solidFill>
                <a:prstClr val="black">
                  <a:tint val="75000"/>
                </a:prstClr>
              </a:solidFill>
              <a:latin typeface="Calibri"/>
            </a:endParaRPr>
          </a:p>
        </p:txBody>
      </p:sp>
      <p:pic>
        <p:nvPicPr>
          <p:cNvPr id="11" name="Grafik 10">
            <a:extLst>
              <a:ext uri="{FF2B5EF4-FFF2-40B4-BE49-F238E27FC236}">
                <a16:creationId xmlns:a16="http://schemas.microsoft.com/office/drawing/2014/main" id="{9DF99289-C9FB-9E7B-C1E8-CE1269A9C9EE}"/>
              </a:ext>
            </a:extLst>
          </p:cNvPr>
          <p:cNvPicPr>
            <a:picLocks noChangeAspect="1"/>
          </p:cNvPicPr>
          <p:nvPr userDrawn="1"/>
        </p:nvPicPr>
        <p:blipFill>
          <a:blip r:embed="rId22"/>
          <a:stretch>
            <a:fillRect/>
          </a:stretch>
        </p:blipFill>
        <p:spPr>
          <a:xfrm>
            <a:off x="8632541" y="116277"/>
            <a:ext cx="1099713" cy="639409"/>
          </a:xfrm>
          <a:prstGeom prst="rect">
            <a:avLst/>
          </a:prstGeom>
        </p:spPr>
      </p:pic>
    </p:spTree>
    <p:extLst>
      <p:ext uri="{BB962C8B-B14F-4D97-AF65-F5344CB8AC3E}">
        <p14:creationId xmlns:p14="http://schemas.microsoft.com/office/powerpoint/2010/main" val="5933871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hf sldNum="0" hdr="0" ftr="0" dt="0"/>
  <p:txStyles>
    <p:titleStyle>
      <a:lvl1pPr algn="ctr" defTabSz="371475" rtl="0" eaLnBrk="1" latinLnBrk="0" hangingPunct="1">
        <a:spcBef>
          <a:spcPct val="0"/>
        </a:spcBef>
        <a:buNone/>
        <a:defRPr sz="3575" kern="1200">
          <a:solidFill>
            <a:schemeClr val="tx1"/>
          </a:solidFill>
          <a:latin typeface="+mj-lt"/>
          <a:ea typeface="+mj-ea"/>
          <a:cs typeface="+mj-cs"/>
        </a:defRPr>
      </a:lvl1pPr>
    </p:titleStyle>
    <p:bodyStyle>
      <a:lvl1pPr marL="278606" indent="-278606" algn="l" defTabSz="371475" rtl="0" eaLnBrk="1" latinLnBrk="0" hangingPunct="1">
        <a:spcBef>
          <a:spcPct val="20000"/>
        </a:spcBef>
        <a:buFont typeface="Arial"/>
        <a:buChar char="•"/>
        <a:defRPr sz="2600" kern="1200">
          <a:solidFill>
            <a:schemeClr val="tx1"/>
          </a:solidFill>
          <a:latin typeface="+mn-lt"/>
          <a:ea typeface="+mn-ea"/>
          <a:cs typeface="+mn-cs"/>
        </a:defRPr>
      </a:lvl1pPr>
      <a:lvl2pPr marL="603647" indent="-232172" algn="l" defTabSz="371475" rtl="0" eaLnBrk="1" latinLnBrk="0" hangingPunct="1">
        <a:spcBef>
          <a:spcPct val="20000"/>
        </a:spcBef>
        <a:buFont typeface="Arial"/>
        <a:buChar char="–"/>
        <a:defRPr sz="2275" kern="1200">
          <a:solidFill>
            <a:schemeClr val="tx1"/>
          </a:solidFill>
          <a:latin typeface="+mn-lt"/>
          <a:ea typeface="+mn-ea"/>
          <a:cs typeface="+mn-cs"/>
        </a:defRPr>
      </a:lvl2pPr>
      <a:lvl3pPr marL="928688" indent="-185738" algn="l" defTabSz="371475" rtl="0" eaLnBrk="1" latinLnBrk="0" hangingPunct="1">
        <a:spcBef>
          <a:spcPct val="20000"/>
        </a:spcBef>
        <a:buFont typeface="Arial"/>
        <a:buChar char="•"/>
        <a:defRPr sz="1950" kern="1200">
          <a:solidFill>
            <a:schemeClr val="tx1"/>
          </a:solidFill>
          <a:latin typeface="+mn-lt"/>
          <a:ea typeface="+mn-ea"/>
          <a:cs typeface="+mn-cs"/>
        </a:defRPr>
      </a:lvl3pPr>
      <a:lvl4pPr marL="1300163" indent="-185738" algn="l" defTabSz="371475" rtl="0" eaLnBrk="1" latinLnBrk="0" hangingPunct="1">
        <a:spcBef>
          <a:spcPct val="20000"/>
        </a:spcBef>
        <a:buFont typeface="Arial"/>
        <a:buChar char="–"/>
        <a:defRPr sz="1625" kern="1200">
          <a:solidFill>
            <a:schemeClr val="tx1"/>
          </a:solidFill>
          <a:latin typeface="+mn-lt"/>
          <a:ea typeface="+mn-ea"/>
          <a:cs typeface="+mn-cs"/>
        </a:defRPr>
      </a:lvl4pPr>
      <a:lvl5pPr marL="1671638" indent="-185738" algn="l" defTabSz="371475" rtl="0" eaLnBrk="1" latinLnBrk="0" hangingPunct="1">
        <a:spcBef>
          <a:spcPct val="20000"/>
        </a:spcBef>
        <a:buFont typeface="Arial"/>
        <a:buChar char="»"/>
        <a:defRPr sz="1625" kern="1200">
          <a:solidFill>
            <a:schemeClr val="tx1"/>
          </a:solidFill>
          <a:latin typeface="+mn-lt"/>
          <a:ea typeface="+mn-ea"/>
          <a:cs typeface="+mn-cs"/>
        </a:defRPr>
      </a:lvl5pPr>
      <a:lvl6pPr marL="2043113"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p:bodyStyle>
    <p:otherStyle>
      <a:defPPr>
        <a:defRPr lang="de-DE"/>
      </a:defPPr>
      <a:lvl1pPr marL="0" algn="l" defTabSz="371475" rtl="0" eaLnBrk="1" latinLnBrk="0" hangingPunct="1">
        <a:defRPr sz="1463" kern="1200">
          <a:solidFill>
            <a:schemeClr val="tx1"/>
          </a:solidFill>
          <a:latin typeface="+mn-lt"/>
          <a:ea typeface="+mn-ea"/>
          <a:cs typeface="+mn-cs"/>
        </a:defRPr>
      </a:lvl1pPr>
      <a:lvl2pPr marL="371475" algn="l" defTabSz="371475" rtl="0" eaLnBrk="1" latinLnBrk="0" hangingPunct="1">
        <a:defRPr sz="1463" kern="1200">
          <a:solidFill>
            <a:schemeClr val="tx1"/>
          </a:solidFill>
          <a:latin typeface="+mn-lt"/>
          <a:ea typeface="+mn-ea"/>
          <a:cs typeface="+mn-cs"/>
        </a:defRPr>
      </a:lvl2pPr>
      <a:lvl3pPr marL="742950" algn="l" defTabSz="371475" rtl="0" eaLnBrk="1" latinLnBrk="0" hangingPunct="1">
        <a:defRPr sz="1463" kern="1200">
          <a:solidFill>
            <a:schemeClr val="tx1"/>
          </a:solidFill>
          <a:latin typeface="+mn-lt"/>
          <a:ea typeface="+mn-ea"/>
          <a:cs typeface="+mn-cs"/>
        </a:defRPr>
      </a:lvl3pPr>
      <a:lvl4pPr marL="1114425" algn="l" defTabSz="371475" rtl="0" eaLnBrk="1" latinLnBrk="0" hangingPunct="1">
        <a:defRPr sz="1463" kern="1200">
          <a:solidFill>
            <a:schemeClr val="tx1"/>
          </a:solidFill>
          <a:latin typeface="+mn-lt"/>
          <a:ea typeface="+mn-ea"/>
          <a:cs typeface="+mn-cs"/>
        </a:defRPr>
      </a:lvl4pPr>
      <a:lvl5pPr marL="1485900" algn="l" defTabSz="371475" rtl="0" eaLnBrk="1" latinLnBrk="0" hangingPunct="1">
        <a:defRPr sz="1463" kern="1200">
          <a:solidFill>
            <a:schemeClr val="tx1"/>
          </a:solidFill>
          <a:latin typeface="+mn-lt"/>
          <a:ea typeface="+mn-ea"/>
          <a:cs typeface="+mn-cs"/>
        </a:defRPr>
      </a:lvl5pPr>
      <a:lvl6pPr marL="1857375" algn="l" defTabSz="371475" rtl="0" eaLnBrk="1" latinLnBrk="0" hangingPunct="1">
        <a:defRPr sz="1463" kern="1200">
          <a:solidFill>
            <a:schemeClr val="tx1"/>
          </a:solidFill>
          <a:latin typeface="+mn-lt"/>
          <a:ea typeface="+mn-ea"/>
          <a:cs typeface="+mn-cs"/>
        </a:defRPr>
      </a:lvl6pPr>
      <a:lvl7pPr marL="2228850" algn="l" defTabSz="371475" rtl="0" eaLnBrk="1" latinLnBrk="0" hangingPunct="1">
        <a:defRPr sz="1463" kern="1200">
          <a:solidFill>
            <a:schemeClr val="tx1"/>
          </a:solidFill>
          <a:latin typeface="+mn-lt"/>
          <a:ea typeface="+mn-ea"/>
          <a:cs typeface="+mn-cs"/>
        </a:defRPr>
      </a:lvl7pPr>
      <a:lvl8pPr marL="2600325" algn="l" defTabSz="371475" rtl="0" eaLnBrk="1" latinLnBrk="0" hangingPunct="1">
        <a:defRPr sz="1463" kern="1200">
          <a:solidFill>
            <a:schemeClr val="tx1"/>
          </a:solidFill>
          <a:latin typeface="+mn-lt"/>
          <a:ea typeface="+mn-ea"/>
          <a:cs typeface="+mn-cs"/>
        </a:defRPr>
      </a:lvl8pPr>
      <a:lvl9pPr marL="2971800" algn="l" defTabSz="371475"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95300" y="1600202"/>
            <a:ext cx="89154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3AC841B-09EF-4B7C-B38E-76A9B2B7A09F}" type="datetime1">
              <a:rPr lang="de-DE" smtClean="0"/>
              <a:pPr/>
              <a:t>24.05.2023</a:t>
            </a:fld>
            <a:endParaRPr lang="de-DE"/>
          </a:p>
        </p:txBody>
      </p:sp>
      <p:sp>
        <p:nvSpPr>
          <p:cNvPr id="5" name="Fußzeilenplatzhalter 4"/>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de-DE"/>
              <a:t>Jürgen Soyer Refugio München</a:t>
            </a:r>
          </a:p>
        </p:txBody>
      </p:sp>
      <p:sp>
        <p:nvSpPr>
          <p:cNvPr id="6" name="Foliennummernplatzhalter 5"/>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1EE9E436-B0F4-4112-9DC7-54AA7818B94F}" type="slidenum">
              <a:rPr lang="de-DE" smtClean="0"/>
              <a:pPr/>
              <a:t>‹Nr.›</a:t>
            </a:fld>
            <a:endParaRPr lang="de-DE"/>
          </a:p>
        </p:txBody>
      </p:sp>
    </p:spTree>
    <p:extLst>
      <p:ext uri="{BB962C8B-B14F-4D97-AF65-F5344CB8AC3E}">
        <p14:creationId xmlns:p14="http://schemas.microsoft.com/office/powerpoint/2010/main" val="808988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dt="0"/>
  <p:txStyles>
    <p:titleStyle>
      <a:lvl1pPr algn="ctr" defTabSz="742950" rtl="0" eaLnBrk="1" latinLnBrk="0" hangingPunct="1">
        <a:spcBef>
          <a:spcPct val="0"/>
        </a:spcBef>
        <a:buNone/>
        <a:defRPr sz="3575" kern="1200">
          <a:solidFill>
            <a:schemeClr val="tx1"/>
          </a:solidFill>
          <a:latin typeface="+mj-lt"/>
          <a:ea typeface="+mj-ea"/>
          <a:cs typeface="+mj-cs"/>
        </a:defRPr>
      </a:lvl1pPr>
    </p:titleStyle>
    <p:bodyStyle>
      <a:lvl1pPr marL="278606" indent="-278606" algn="l" defTabSz="74295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603647" indent="-232172" algn="l" defTabSz="742950" rtl="0" eaLnBrk="1" latinLnBrk="0" hangingPunct="1">
        <a:spcBef>
          <a:spcPct val="20000"/>
        </a:spcBef>
        <a:buFont typeface="Arial" pitchFamily="34" charset="0"/>
        <a:buChar char="–"/>
        <a:defRPr sz="2275" kern="1200">
          <a:solidFill>
            <a:schemeClr val="tx1"/>
          </a:solidFill>
          <a:latin typeface="+mn-lt"/>
          <a:ea typeface="+mn-ea"/>
          <a:cs typeface="+mn-cs"/>
        </a:defRPr>
      </a:lvl2pPr>
      <a:lvl3pPr marL="928688" indent="-185738" algn="l" defTabSz="742950"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1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6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esentationmagazine.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presentationmagazine.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Joost.butenop@reg-ufr.bayern.d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www.refugio-muenchen.d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if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ieme-connect.de/products/ejournals/html/10.1055/a-1876-2423"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75344BAF-9547-444E-A151-2181D7D8140A}" type="slidenum">
              <a:rPr lang="de-DE" smtClean="0"/>
              <a:t>1</a:t>
            </a:fld>
            <a:endParaRPr lang="de-DE"/>
          </a:p>
        </p:txBody>
      </p:sp>
      <p:sp>
        <p:nvSpPr>
          <p:cNvPr id="3" name="Titel 2"/>
          <p:cNvSpPr>
            <a:spLocks noGrp="1"/>
          </p:cNvSpPr>
          <p:nvPr>
            <p:ph type="title"/>
          </p:nvPr>
        </p:nvSpPr>
        <p:spPr/>
        <p:txBody>
          <a:bodyPr/>
          <a:lstStyle/>
          <a:p>
            <a:endParaRPr lang="de-DE"/>
          </a:p>
        </p:txBody>
      </p:sp>
      <p:pic>
        <p:nvPicPr>
          <p:cNvPr id="7" name="Inhaltsplatzhalter 6"/>
          <p:cNvPicPr>
            <a:picLocks noGrp="1" noChangeAspect="1"/>
          </p:cNvPicPr>
          <p:nvPr>
            <p:ph idx="1"/>
          </p:nvPr>
        </p:nvPicPr>
        <p:blipFill>
          <a:blip r:embed="rId2"/>
          <a:stretch>
            <a:fillRect/>
          </a:stretch>
        </p:blipFill>
        <p:spPr>
          <a:xfrm>
            <a:off x="-80384" y="0"/>
            <a:ext cx="9977345" cy="6973556"/>
          </a:xfrm>
          <a:prstGeom prst="rect">
            <a:avLst/>
          </a:prstGeom>
        </p:spPr>
      </p:pic>
    </p:spTree>
    <p:extLst>
      <p:ext uri="{BB962C8B-B14F-4D97-AF65-F5344CB8AC3E}">
        <p14:creationId xmlns:p14="http://schemas.microsoft.com/office/powerpoint/2010/main" val="4602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4BACE1-8B38-4FEC-8E87-27396FB2BEDF}" type="slidenum">
              <a:rPr kumimoji="0" lang="de-DE" sz="1200" b="0" i="0" u="none" strike="noStrike" kern="1200" cap="none" spc="0" normalizeH="0" baseline="0" noProof="0" smtClean="0">
                <a:ln>
                  <a:noFill/>
                </a:ln>
                <a:solidFill>
                  <a:srgbClr val="000000">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sz="1200" b="0" i="0" u="none" strike="noStrike" kern="1200" cap="none" spc="0" normalizeH="0" baseline="0" noProof="0" dirty="0">
              <a:ln>
                <a:noFill/>
              </a:ln>
              <a:solidFill>
                <a:srgbClr val="000000">
                  <a:tint val="75000"/>
                </a:srgbClr>
              </a:solidFill>
              <a:effectLst/>
              <a:uLnTx/>
              <a:uFillTx/>
              <a:latin typeface="Arial" charset="0"/>
              <a:ea typeface="+mn-ea"/>
              <a:cs typeface="+mn-cs"/>
            </a:endParaRPr>
          </a:p>
        </p:txBody>
      </p:sp>
      <p:pic>
        <p:nvPicPr>
          <p:cNvPr id="19" name="Grafik 18"/>
          <p:cNvPicPr>
            <a:picLocks noChangeAspect="1"/>
          </p:cNvPicPr>
          <p:nvPr/>
        </p:nvPicPr>
        <p:blipFill>
          <a:blip r:embed="rId2"/>
          <a:stretch>
            <a:fillRect/>
          </a:stretch>
        </p:blipFill>
        <p:spPr>
          <a:xfrm>
            <a:off x="0" y="1085850"/>
            <a:ext cx="9846348" cy="5276849"/>
          </a:xfrm>
          <a:prstGeom prst="rect">
            <a:avLst/>
          </a:prstGeom>
        </p:spPr>
      </p:pic>
      <p:pic>
        <p:nvPicPr>
          <p:cNvPr id="20" name="Grafik 19"/>
          <p:cNvPicPr>
            <a:picLocks noChangeAspect="1"/>
          </p:cNvPicPr>
          <p:nvPr/>
        </p:nvPicPr>
        <p:blipFill>
          <a:blip r:embed="rId3"/>
          <a:stretch>
            <a:fillRect/>
          </a:stretch>
        </p:blipFill>
        <p:spPr>
          <a:xfrm>
            <a:off x="182520" y="184829"/>
            <a:ext cx="1786388" cy="584636"/>
          </a:xfrm>
          <a:prstGeom prst="rect">
            <a:avLst/>
          </a:prstGeom>
        </p:spPr>
      </p:pic>
      <p:pic>
        <p:nvPicPr>
          <p:cNvPr id="21" name="Grafik 20"/>
          <p:cNvPicPr>
            <a:picLocks noChangeAspect="1"/>
          </p:cNvPicPr>
          <p:nvPr/>
        </p:nvPicPr>
        <p:blipFill>
          <a:blip r:embed="rId4"/>
          <a:stretch>
            <a:fillRect/>
          </a:stretch>
        </p:blipFill>
        <p:spPr>
          <a:xfrm>
            <a:off x="5057775" y="313818"/>
            <a:ext cx="4673815" cy="735362"/>
          </a:xfrm>
          <a:prstGeom prst="rect">
            <a:avLst/>
          </a:prstGeom>
        </p:spPr>
      </p:pic>
    </p:spTree>
    <p:extLst>
      <p:ext uri="{BB962C8B-B14F-4D97-AF65-F5344CB8AC3E}">
        <p14:creationId xmlns:p14="http://schemas.microsoft.com/office/powerpoint/2010/main" val="57439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2"/>
          </p:nvPr>
        </p:nvSpPr>
        <p:spPr/>
        <p:txBody>
          <a:bodyPr/>
          <a:lstStyle/>
          <a:p>
            <a:fld id="{FD007CDA-A37D-4E15-8D69-2FB07C60A2EC}" type="slidenum">
              <a:rPr lang="de-DE" smtClean="0"/>
              <a:pPr/>
              <a:t>11</a:t>
            </a:fld>
            <a:endParaRPr lang="de-DE"/>
          </a:p>
        </p:txBody>
      </p:sp>
      <p:pic>
        <p:nvPicPr>
          <p:cNvPr id="8194" name="Picture 2" descr="T:\B5\53\Humanmedizin\Asylbewerber, Migrantenmedizin\88 Vorträge zu Asylgesundheit\Fotos Asyl f. Vorträge\12936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78"/>
            <a:ext cx="9906000" cy="7429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996113" y="5807472"/>
            <a:ext cx="2725428" cy="217432"/>
          </a:xfrm>
          <a:prstGeom prst="rect">
            <a:avLst/>
          </a:prstGeom>
          <a:noFill/>
        </p:spPr>
        <p:txBody>
          <a:bodyPr wrap="square" rtlCol="0">
            <a:spAutoFit/>
          </a:bodyPr>
          <a:lstStyle/>
          <a:p>
            <a:pPr algn="r"/>
            <a:r>
              <a:rPr lang="de-DE" sz="813" dirty="0">
                <a:solidFill>
                  <a:schemeClr val="bg1"/>
                </a:solidFill>
              </a:rPr>
              <a:t>© privat</a:t>
            </a:r>
          </a:p>
        </p:txBody>
      </p:sp>
      <p:sp>
        <p:nvSpPr>
          <p:cNvPr id="4" name="Textfeld 3"/>
          <p:cNvSpPr txBox="1"/>
          <p:nvPr/>
        </p:nvSpPr>
        <p:spPr>
          <a:xfrm>
            <a:off x="714815" y="1127560"/>
            <a:ext cx="8529066" cy="5474576"/>
          </a:xfrm>
          <a:prstGeom prst="rect">
            <a:avLst/>
          </a:prstGeom>
          <a:solidFill>
            <a:schemeClr val="bg1">
              <a:lumMod val="85000"/>
            </a:schemeClr>
          </a:solidFill>
        </p:spPr>
        <p:txBody>
          <a:bodyPr wrap="square" rtlCol="0">
            <a:spAutoFit/>
          </a:bodyPr>
          <a:lstStyle/>
          <a:p>
            <a:pPr algn="l"/>
            <a:r>
              <a:rPr lang="de-DE" sz="2275" dirty="0"/>
              <a:t>Gesetzliche Rahmen: </a:t>
            </a:r>
          </a:p>
          <a:p>
            <a:pPr marL="714375" lvl="1" indent="-342900" algn="l">
              <a:buFont typeface="Arial" panose="020B0604020202020204" pitchFamily="34" charset="0"/>
              <a:buChar char="•"/>
            </a:pPr>
            <a:r>
              <a:rPr lang="de-DE" sz="2275" dirty="0"/>
              <a:t>0-18 Monate: </a:t>
            </a:r>
            <a:r>
              <a:rPr lang="de-DE" sz="2275" b="1" dirty="0"/>
              <a:t>AsylbLG</a:t>
            </a:r>
            <a:r>
              <a:rPr lang="de-DE" sz="2275" dirty="0"/>
              <a:t> §§ 4, 6 (Kontingenzparagraph)</a:t>
            </a:r>
          </a:p>
          <a:p>
            <a:pPr marL="714375" lvl="1" indent="-342900" algn="l">
              <a:buFont typeface="Arial" panose="020B0604020202020204" pitchFamily="34" charset="0"/>
              <a:buChar char="•"/>
            </a:pPr>
            <a:r>
              <a:rPr lang="de-DE" sz="2275" dirty="0"/>
              <a:t>Danach: </a:t>
            </a:r>
            <a:r>
              <a:rPr lang="de-DE" sz="2275" b="1" dirty="0"/>
              <a:t>Kassenleistungen</a:t>
            </a:r>
            <a:r>
              <a:rPr lang="de-DE" sz="2275" dirty="0"/>
              <a:t> </a:t>
            </a:r>
          </a:p>
          <a:p>
            <a:pPr marL="714375" lvl="1" indent="-342900" algn="l">
              <a:buFont typeface="Arial" panose="020B0604020202020204" pitchFamily="34" charset="0"/>
              <a:buChar char="•"/>
            </a:pPr>
            <a:endParaRPr lang="de-DE" sz="2275" dirty="0"/>
          </a:p>
          <a:p>
            <a:pPr marL="714375" lvl="1" indent="-342900" algn="l">
              <a:buFont typeface="Arial" panose="020B0604020202020204" pitchFamily="34" charset="0"/>
              <a:buChar char="•"/>
            </a:pPr>
            <a:r>
              <a:rPr lang="de-DE" sz="2275" b="1" dirty="0"/>
              <a:t>EU Aufnahme-Richtlinie 2013/33</a:t>
            </a:r>
          </a:p>
          <a:p>
            <a:pPr marL="1171575" lvl="2" indent="-342900" algn="l">
              <a:buFont typeface="Arial" panose="020B0604020202020204" pitchFamily="34" charset="0"/>
              <a:buChar char="•"/>
            </a:pPr>
            <a:r>
              <a:rPr lang="de-DE" sz="2400" dirty="0"/>
              <a:t>Informationsrechte</a:t>
            </a:r>
          </a:p>
          <a:p>
            <a:pPr marL="1171575" lvl="2" indent="-342900" algn="l">
              <a:buFont typeface="Arial" panose="020B0604020202020204" pitchFamily="34" charset="0"/>
              <a:buChar char="•"/>
            </a:pPr>
            <a:r>
              <a:rPr lang="de-DE" sz="2400" dirty="0"/>
              <a:t>Schutzbedürftigen Personen stehen besondere Leistungen zu: </a:t>
            </a:r>
          </a:p>
          <a:p>
            <a:pPr marL="1628775" lvl="3" indent="-342900" algn="l">
              <a:buFont typeface="Arial" panose="020B0604020202020204" pitchFamily="34" charset="0"/>
              <a:buChar char="•"/>
            </a:pPr>
            <a:r>
              <a:rPr lang="de-DE" sz="2000" dirty="0"/>
              <a:t>Minderjährige, unbegleitete Minderjährige, Behinderte, ältere Menschen, Schwangere, Alleinerziehende mit minderjährigen Kindern, Opfer des Menschenhandels, Personen mit schweren körperlichen Erkrankungen, Personen mit psychischen Störungen und Personen, die Folter, Vergewaltigung oder sonstige schwere Formen psychischer, physischer oder sexueller Gewalt erlitten haben)</a:t>
            </a:r>
            <a:r>
              <a:rPr lang="de-DE" sz="2400" dirty="0"/>
              <a:t> </a:t>
            </a:r>
            <a:endParaRPr lang="de-DE" sz="2275" dirty="0"/>
          </a:p>
        </p:txBody>
      </p:sp>
      <p:sp>
        <p:nvSpPr>
          <p:cNvPr id="8" name="Titel 1"/>
          <p:cNvSpPr txBox="1">
            <a:spLocks/>
          </p:cNvSpPr>
          <p:nvPr/>
        </p:nvSpPr>
        <p:spPr>
          <a:xfrm>
            <a:off x="695325" y="223995"/>
            <a:ext cx="8420100" cy="1143000"/>
          </a:xfrm>
          <a:prstGeom prst="rect">
            <a:avLst/>
          </a:prstGeom>
        </p:spPr>
        <p:txBody>
          <a:bodyPr/>
          <a:lst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a:lstStyle>
          <a:p>
            <a:r>
              <a:rPr lang="de-DE" kern="0" dirty="0">
                <a:solidFill>
                  <a:schemeClr val="bg1"/>
                </a:solidFill>
              </a:rPr>
              <a:t>EU-Aufnahmerichtlinie</a:t>
            </a:r>
          </a:p>
        </p:txBody>
      </p:sp>
      <p:pic>
        <p:nvPicPr>
          <p:cNvPr id="9" name="Grafik 8"/>
          <p:cNvPicPr>
            <a:picLocks noChangeAspect="1"/>
          </p:cNvPicPr>
          <p:nvPr/>
        </p:nvPicPr>
        <p:blipFill>
          <a:blip r:embed="rId3"/>
          <a:stretch>
            <a:fillRect/>
          </a:stretch>
        </p:blipFill>
        <p:spPr>
          <a:xfrm>
            <a:off x="5057775" y="304293"/>
            <a:ext cx="4673815" cy="735362"/>
          </a:xfrm>
          <a:prstGeom prst="rect">
            <a:avLst/>
          </a:prstGeom>
        </p:spPr>
      </p:pic>
    </p:spTree>
    <p:extLst>
      <p:ext uri="{BB962C8B-B14F-4D97-AF65-F5344CB8AC3E}">
        <p14:creationId xmlns:p14="http://schemas.microsoft.com/office/powerpoint/2010/main" val="417619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42"/>
          <p:cNvSpPr>
            <a:spLocks noChangeAspect="1" noChangeArrowheads="1" noTextEdit="1"/>
          </p:cNvSpPr>
          <p:nvPr/>
        </p:nvSpPr>
        <p:spPr bwMode="auto">
          <a:xfrm>
            <a:off x="0" y="404813"/>
            <a:ext cx="99060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1" name="Freeform 45"/>
          <p:cNvSpPr>
            <a:spLocks/>
          </p:cNvSpPr>
          <p:nvPr/>
        </p:nvSpPr>
        <p:spPr bwMode="auto">
          <a:xfrm>
            <a:off x="5152496" y="1446214"/>
            <a:ext cx="1736990" cy="4448175"/>
          </a:xfrm>
          <a:custGeom>
            <a:avLst/>
            <a:gdLst>
              <a:gd name="T0" fmla="*/ 960180325 w 1010"/>
              <a:gd name="T1" fmla="*/ 95765938 h 2802"/>
              <a:gd name="T2" fmla="*/ 882054688 w 1010"/>
              <a:gd name="T3" fmla="*/ 612398763 h 2802"/>
              <a:gd name="T4" fmla="*/ 1038304375 w 1010"/>
              <a:gd name="T5" fmla="*/ 929938450 h 2802"/>
              <a:gd name="T6" fmla="*/ 801409688 w 1010"/>
              <a:gd name="T7" fmla="*/ 1106349388 h 2802"/>
              <a:gd name="T8" fmla="*/ 559474688 w 1010"/>
              <a:gd name="T9" fmla="*/ 1179433125 h 2802"/>
              <a:gd name="T10" fmla="*/ 335181575 w 1010"/>
              <a:gd name="T11" fmla="*/ 1433969700 h 2802"/>
              <a:gd name="T12" fmla="*/ 176410938 w 1010"/>
              <a:gd name="T13" fmla="*/ 2137092500 h 2802"/>
              <a:gd name="T14" fmla="*/ 113407825 w 1010"/>
              <a:gd name="T15" fmla="*/ 2147483646 h 2802"/>
              <a:gd name="T16" fmla="*/ 103327200 w 1010"/>
              <a:gd name="T17" fmla="*/ 2147483646 h 2802"/>
              <a:gd name="T18" fmla="*/ 12601575 w 1010"/>
              <a:gd name="T19" fmla="*/ 2147483646 h 2802"/>
              <a:gd name="T20" fmla="*/ 55443438 w 1010"/>
              <a:gd name="T21" fmla="*/ 2147483646 h 2802"/>
              <a:gd name="T22" fmla="*/ 667842200 w 1010"/>
              <a:gd name="T23" fmla="*/ 2147483646 h 2802"/>
              <a:gd name="T24" fmla="*/ 733366263 w 1010"/>
              <a:gd name="T25" fmla="*/ 2147483646 h 2802"/>
              <a:gd name="T26" fmla="*/ 718245325 w 1010"/>
              <a:gd name="T27" fmla="*/ 2147483646 h 2802"/>
              <a:gd name="T28" fmla="*/ 808970950 w 1010"/>
              <a:gd name="T29" fmla="*/ 2147483646 h 2802"/>
              <a:gd name="T30" fmla="*/ 879535325 w 1010"/>
              <a:gd name="T31" fmla="*/ 2147483646 h 2802"/>
              <a:gd name="T32" fmla="*/ 796369375 w 1010"/>
              <a:gd name="T33" fmla="*/ 2147483646 h 2802"/>
              <a:gd name="T34" fmla="*/ 748487200 w 1010"/>
              <a:gd name="T35" fmla="*/ 2147483646 h 2802"/>
              <a:gd name="T36" fmla="*/ 849293450 w 1010"/>
              <a:gd name="T37" fmla="*/ 2147483646 h 2802"/>
              <a:gd name="T38" fmla="*/ 965220638 w 1010"/>
              <a:gd name="T39" fmla="*/ 2147483646 h 2802"/>
              <a:gd name="T40" fmla="*/ 1232357200 w 1010"/>
              <a:gd name="T41" fmla="*/ 2147483646 h 2802"/>
              <a:gd name="T42" fmla="*/ 1597779063 w 1010"/>
              <a:gd name="T43" fmla="*/ 2147483646 h 2802"/>
              <a:gd name="T44" fmla="*/ 1567537188 w 1010"/>
              <a:gd name="T45" fmla="*/ 2147483646 h 2802"/>
              <a:gd name="T46" fmla="*/ 1355844063 w 1010"/>
              <a:gd name="T47" fmla="*/ 2147483646 h 2802"/>
              <a:gd name="T48" fmla="*/ 1355844063 w 1010"/>
              <a:gd name="T49" fmla="*/ 2147483646 h 2802"/>
              <a:gd name="T50" fmla="*/ 1292840950 w 1010"/>
              <a:gd name="T51" fmla="*/ 2147483646 h 2802"/>
              <a:gd name="T52" fmla="*/ 1464211575 w 1010"/>
              <a:gd name="T53" fmla="*/ 2147483646 h 2802"/>
              <a:gd name="T54" fmla="*/ 1512093750 w 1010"/>
              <a:gd name="T55" fmla="*/ 2147483646 h 2802"/>
              <a:gd name="T56" fmla="*/ 1549896888 w 1010"/>
              <a:gd name="T57" fmla="*/ 2147483646 h 2802"/>
              <a:gd name="T58" fmla="*/ 1524695325 w 1010"/>
              <a:gd name="T59" fmla="*/ 2147483646 h 2802"/>
              <a:gd name="T60" fmla="*/ 1451610000 w 1010"/>
              <a:gd name="T61" fmla="*/ 2147483646 h 2802"/>
              <a:gd name="T62" fmla="*/ 1456650313 w 1010"/>
              <a:gd name="T63" fmla="*/ 2147483646 h 2802"/>
              <a:gd name="T64" fmla="*/ 1499493763 w 1010"/>
              <a:gd name="T65" fmla="*/ 2147483646 h 2802"/>
              <a:gd name="T66" fmla="*/ 1701106263 w 1010"/>
              <a:gd name="T67" fmla="*/ 2147483646 h 2802"/>
              <a:gd name="T68" fmla="*/ 2058968450 w 1010"/>
              <a:gd name="T69" fmla="*/ 2147483646 h 2802"/>
              <a:gd name="T70" fmla="*/ 1932960638 w 1010"/>
              <a:gd name="T71" fmla="*/ 2147483646 h 2802"/>
              <a:gd name="T72" fmla="*/ 1955641250 w 1010"/>
              <a:gd name="T73" fmla="*/ 2147483646 h 2802"/>
              <a:gd name="T74" fmla="*/ 1955641250 w 1010"/>
              <a:gd name="T75" fmla="*/ 2147483646 h 2802"/>
              <a:gd name="T76" fmla="*/ 2018645950 w 1010"/>
              <a:gd name="T77" fmla="*/ 2147483646 h 2802"/>
              <a:gd name="T78" fmla="*/ 2071568438 w 1010"/>
              <a:gd name="T79" fmla="*/ 2147483646 h 2802"/>
              <a:gd name="T80" fmla="*/ 2147483646 w 1010"/>
              <a:gd name="T81" fmla="*/ 2147483646 h 2802"/>
              <a:gd name="T82" fmla="*/ 2147483646 w 1010"/>
              <a:gd name="T83" fmla="*/ 2147483646 h 2802"/>
              <a:gd name="T84" fmla="*/ 2147483646 w 1010"/>
              <a:gd name="T85" fmla="*/ 2147483646 h 2802"/>
              <a:gd name="T86" fmla="*/ 2147483646 w 1010"/>
              <a:gd name="T87" fmla="*/ 2147483646 h 2802"/>
              <a:gd name="T88" fmla="*/ 2147483646 w 1010"/>
              <a:gd name="T89" fmla="*/ 2147483646 h 2802"/>
              <a:gd name="T90" fmla="*/ 2147483646 w 1010"/>
              <a:gd name="T91" fmla="*/ 2147483646 h 2802"/>
              <a:gd name="T92" fmla="*/ 2147483646 w 1010"/>
              <a:gd name="T93" fmla="*/ 2147483646 h 2802"/>
              <a:gd name="T94" fmla="*/ 2147483646 w 1010"/>
              <a:gd name="T95" fmla="*/ 2147483646 h 2802"/>
              <a:gd name="T96" fmla="*/ 2147483646 w 1010"/>
              <a:gd name="T97" fmla="*/ 2147483646 h 2802"/>
              <a:gd name="T98" fmla="*/ 2147483646 w 1010"/>
              <a:gd name="T99" fmla="*/ 2147483646 h 2802"/>
              <a:gd name="T100" fmla="*/ 2147483646 w 1010"/>
              <a:gd name="T101" fmla="*/ 2147483646 h 2802"/>
              <a:gd name="T102" fmla="*/ 2147483646 w 1010"/>
              <a:gd name="T103" fmla="*/ 2147483646 h 2802"/>
              <a:gd name="T104" fmla="*/ 2147483646 w 1010"/>
              <a:gd name="T105" fmla="*/ 1985883125 h 2802"/>
              <a:gd name="T106" fmla="*/ 2066528125 w 1010"/>
              <a:gd name="T107" fmla="*/ 1368445638 h 2802"/>
              <a:gd name="T108" fmla="*/ 1675904700 w 1010"/>
              <a:gd name="T109" fmla="*/ 1103828438 h 2802"/>
              <a:gd name="T110" fmla="*/ 1585179075 w 1010"/>
              <a:gd name="T111" fmla="*/ 995462513 h 2802"/>
              <a:gd name="T112" fmla="*/ 1635582200 w 1010"/>
              <a:gd name="T113" fmla="*/ 796369375 h 2802"/>
              <a:gd name="T114" fmla="*/ 1670864388 w 1010"/>
              <a:gd name="T115" fmla="*/ 584676250 h 2802"/>
              <a:gd name="T116" fmla="*/ 1701106263 w 1010"/>
              <a:gd name="T117" fmla="*/ 335181575 h 2802"/>
              <a:gd name="T118" fmla="*/ 1512093750 w 1010"/>
              <a:gd name="T119" fmla="*/ 68045013 h 2802"/>
              <a:gd name="T120" fmla="*/ 1232357200 w 1010"/>
              <a:gd name="T121" fmla="*/ 5040313 h 2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0"/>
              <a:gd name="T184" fmla="*/ 0 h 2802"/>
              <a:gd name="T185" fmla="*/ 1010 w 1010"/>
              <a:gd name="T186" fmla="*/ 2802 h 2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0" h="2802">
                <a:moveTo>
                  <a:pt x="489" y="2"/>
                </a:moveTo>
                <a:lnTo>
                  <a:pt x="489" y="2"/>
                </a:lnTo>
                <a:lnTo>
                  <a:pt x="473" y="0"/>
                </a:lnTo>
                <a:lnTo>
                  <a:pt x="460" y="0"/>
                </a:lnTo>
                <a:lnTo>
                  <a:pt x="441" y="4"/>
                </a:lnTo>
                <a:lnTo>
                  <a:pt x="432" y="7"/>
                </a:lnTo>
                <a:lnTo>
                  <a:pt x="422" y="9"/>
                </a:lnTo>
                <a:lnTo>
                  <a:pt x="412" y="14"/>
                </a:lnTo>
                <a:lnTo>
                  <a:pt x="402" y="21"/>
                </a:lnTo>
                <a:lnTo>
                  <a:pt x="391" y="29"/>
                </a:lnTo>
                <a:lnTo>
                  <a:pt x="381" y="38"/>
                </a:lnTo>
                <a:lnTo>
                  <a:pt x="373" y="50"/>
                </a:lnTo>
                <a:lnTo>
                  <a:pt x="366" y="63"/>
                </a:lnTo>
                <a:lnTo>
                  <a:pt x="342" y="150"/>
                </a:lnTo>
                <a:lnTo>
                  <a:pt x="340" y="162"/>
                </a:lnTo>
                <a:lnTo>
                  <a:pt x="338" y="176"/>
                </a:lnTo>
                <a:lnTo>
                  <a:pt x="338" y="195"/>
                </a:lnTo>
                <a:lnTo>
                  <a:pt x="340" y="205"/>
                </a:lnTo>
                <a:lnTo>
                  <a:pt x="342" y="217"/>
                </a:lnTo>
                <a:lnTo>
                  <a:pt x="345" y="231"/>
                </a:lnTo>
                <a:lnTo>
                  <a:pt x="350" y="243"/>
                </a:lnTo>
                <a:lnTo>
                  <a:pt x="355" y="256"/>
                </a:lnTo>
                <a:lnTo>
                  <a:pt x="362" y="268"/>
                </a:lnTo>
                <a:lnTo>
                  <a:pt x="371" y="282"/>
                </a:lnTo>
                <a:lnTo>
                  <a:pt x="383" y="296"/>
                </a:lnTo>
                <a:lnTo>
                  <a:pt x="398" y="328"/>
                </a:lnTo>
                <a:lnTo>
                  <a:pt x="403" y="337"/>
                </a:lnTo>
                <a:lnTo>
                  <a:pt x="407" y="345"/>
                </a:lnTo>
                <a:lnTo>
                  <a:pt x="412" y="357"/>
                </a:lnTo>
                <a:lnTo>
                  <a:pt x="412" y="362"/>
                </a:lnTo>
                <a:lnTo>
                  <a:pt x="412" y="369"/>
                </a:lnTo>
                <a:lnTo>
                  <a:pt x="412" y="376"/>
                </a:lnTo>
                <a:lnTo>
                  <a:pt x="408" y="383"/>
                </a:lnTo>
                <a:lnTo>
                  <a:pt x="407" y="391"/>
                </a:lnTo>
                <a:lnTo>
                  <a:pt x="402" y="398"/>
                </a:lnTo>
                <a:lnTo>
                  <a:pt x="396" y="405"/>
                </a:lnTo>
                <a:lnTo>
                  <a:pt x="388" y="414"/>
                </a:lnTo>
                <a:lnTo>
                  <a:pt x="376" y="417"/>
                </a:lnTo>
                <a:lnTo>
                  <a:pt x="347" y="427"/>
                </a:lnTo>
                <a:lnTo>
                  <a:pt x="332" y="434"/>
                </a:lnTo>
                <a:lnTo>
                  <a:pt x="318" y="439"/>
                </a:lnTo>
                <a:lnTo>
                  <a:pt x="308" y="446"/>
                </a:lnTo>
                <a:lnTo>
                  <a:pt x="304" y="448"/>
                </a:lnTo>
                <a:lnTo>
                  <a:pt x="301" y="451"/>
                </a:lnTo>
                <a:lnTo>
                  <a:pt x="299" y="453"/>
                </a:lnTo>
                <a:lnTo>
                  <a:pt x="296" y="455"/>
                </a:lnTo>
                <a:lnTo>
                  <a:pt x="285" y="458"/>
                </a:lnTo>
                <a:lnTo>
                  <a:pt x="273" y="463"/>
                </a:lnTo>
                <a:lnTo>
                  <a:pt x="260" y="465"/>
                </a:lnTo>
                <a:lnTo>
                  <a:pt x="234" y="468"/>
                </a:lnTo>
                <a:lnTo>
                  <a:pt x="222" y="468"/>
                </a:lnTo>
                <a:lnTo>
                  <a:pt x="200" y="482"/>
                </a:lnTo>
                <a:lnTo>
                  <a:pt x="190" y="489"/>
                </a:lnTo>
                <a:lnTo>
                  <a:pt x="171" y="504"/>
                </a:lnTo>
                <a:lnTo>
                  <a:pt x="159" y="511"/>
                </a:lnTo>
                <a:lnTo>
                  <a:pt x="150" y="520"/>
                </a:lnTo>
                <a:lnTo>
                  <a:pt x="144" y="530"/>
                </a:lnTo>
                <a:lnTo>
                  <a:pt x="142" y="533"/>
                </a:lnTo>
                <a:lnTo>
                  <a:pt x="140" y="535"/>
                </a:lnTo>
                <a:lnTo>
                  <a:pt x="133" y="569"/>
                </a:lnTo>
                <a:lnTo>
                  <a:pt x="121" y="632"/>
                </a:lnTo>
                <a:lnTo>
                  <a:pt x="115" y="670"/>
                </a:lnTo>
                <a:lnTo>
                  <a:pt x="109" y="707"/>
                </a:lnTo>
                <a:lnTo>
                  <a:pt x="106" y="743"/>
                </a:lnTo>
                <a:lnTo>
                  <a:pt x="104" y="776"/>
                </a:lnTo>
                <a:lnTo>
                  <a:pt x="104" y="803"/>
                </a:lnTo>
                <a:lnTo>
                  <a:pt x="98" y="813"/>
                </a:lnTo>
                <a:lnTo>
                  <a:pt x="87" y="822"/>
                </a:lnTo>
                <a:lnTo>
                  <a:pt x="79" y="834"/>
                </a:lnTo>
                <a:lnTo>
                  <a:pt x="70" y="848"/>
                </a:lnTo>
                <a:lnTo>
                  <a:pt x="62" y="863"/>
                </a:lnTo>
                <a:lnTo>
                  <a:pt x="57" y="878"/>
                </a:lnTo>
                <a:lnTo>
                  <a:pt x="53" y="885"/>
                </a:lnTo>
                <a:lnTo>
                  <a:pt x="53" y="894"/>
                </a:lnTo>
                <a:lnTo>
                  <a:pt x="50" y="906"/>
                </a:lnTo>
                <a:lnTo>
                  <a:pt x="48" y="919"/>
                </a:lnTo>
                <a:lnTo>
                  <a:pt x="45" y="935"/>
                </a:lnTo>
                <a:lnTo>
                  <a:pt x="43" y="950"/>
                </a:lnTo>
                <a:lnTo>
                  <a:pt x="43" y="965"/>
                </a:lnTo>
                <a:lnTo>
                  <a:pt x="45" y="972"/>
                </a:lnTo>
                <a:lnTo>
                  <a:pt x="46" y="977"/>
                </a:lnTo>
                <a:lnTo>
                  <a:pt x="50" y="983"/>
                </a:lnTo>
                <a:lnTo>
                  <a:pt x="53" y="984"/>
                </a:lnTo>
                <a:lnTo>
                  <a:pt x="79" y="1000"/>
                </a:lnTo>
                <a:lnTo>
                  <a:pt x="74" y="1012"/>
                </a:lnTo>
                <a:lnTo>
                  <a:pt x="58" y="1036"/>
                </a:lnTo>
                <a:lnTo>
                  <a:pt x="50" y="1051"/>
                </a:lnTo>
                <a:lnTo>
                  <a:pt x="45" y="1065"/>
                </a:lnTo>
                <a:lnTo>
                  <a:pt x="41" y="1075"/>
                </a:lnTo>
                <a:lnTo>
                  <a:pt x="41" y="1080"/>
                </a:lnTo>
                <a:lnTo>
                  <a:pt x="43" y="1082"/>
                </a:lnTo>
                <a:lnTo>
                  <a:pt x="26" y="1143"/>
                </a:lnTo>
                <a:lnTo>
                  <a:pt x="24" y="1169"/>
                </a:lnTo>
                <a:lnTo>
                  <a:pt x="21" y="1229"/>
                </a:lnTo>
                <a:lnTo>
                  <a:pt x="17" y="1261"/>
                </a:lnTo>
                <a:lnTo>
                  <a:pt x="14" y="1292"/>
                </a:lnTo>
                <a:lnTo>
                  <a:pt x="10" y="1319"/>
                </a:lnTo>
                <a:lnTo>
                  <a:pt x="7" y="1328"/>
                </a:lnTo>
                <a:lnTo>
                  <a:pt x="5" y="1335"/>
                </a:lnTo>
                <a:lnTo>
                  <a:pt x="2" y="1346"/>
                </a:lnTo>
                <a:lnTo>
                  <a:pt x="2" y="1360"/>
                </a:lnTo>
                <a:lnTo>
                  <a:pt x="0" y="1374"/>
                </a:lnTo>
                <a:lnTo>
                  <a:pt x="0" y="1389"/>
                </a:lnTo>
                <a:lnTo>
                  <a:pt x="2" y="1396"/>
                </a:lnTo>
                <a:lnTo>
                  <a:pt x="4" y="1405"/>
                </a:lnTo>
                <a:lnTo>
                  <a:pt x="7" y="1410"/>
                </a:lnTo>
                <a:lnTo>
                  <a:pt x="12" y="1417"/>
                </a:lnTo>
                <a:lnTo>
                  <a:pt x="17" y="1423"/>
                </a:lnTo>
                <a:lnTo>
                  <a:pt x="22" y="1427"/>
                </a:lnTo>
                <a:lnTo>
                  <a:pt x="120" y="1449"/>
                </a:lnTo>
                <a:lnTo>
                  <a:pt x="190" y="1463"/>
                </a:lnTo>
                <a:lnTo>
                  <a:pt x="215" y="1466"/>
                </a:lnTo>
                <a:lnTo>
                  <a:pt x="229" y="1468"/>
                </a:lnTo>
                <a:lnTo>
                  <a:pt x="234" y="1471"/>
                </a:lnTo>
                <a:lnTo>
                  <a:pt x="241" y="1471"/>
                </a:lnTo>
                <a:lnTo>
                  <a:pt x="248" y="1471"/>
                </a:lnTo>
                <a:lnTo>
                  <a:pt x="256" y="1471"/>
                </a:lnTo>
                <a:lnTo>
                  <a:pt x="260" y="1469"/>
                </a:lnTo>
                <a:lnTo>
                  <a:pt x="265" y="1466"/>
                </a:lnTo>
                <a:lnTo>
                  <a:pt x="270" y="1463"/>
                </a:lnTo>
                <a:lnTo>
                  <a:pt x="275" y="1458"/>
                </a:lnTo>
                <a:lnTo>
                  <a:pt x="280" y="1451"/>
                </a:lnTo>
                <a:lnTo>
                  <a:pt x="284" y="1444"/>
                </a:lnTo>
                <a:lnTo>
                  <a:pt x="289" y="1432"/>
                </a:lnTo>
                <a:lnTo>
                  <a:pt x="294" y="1418"/>
                </a:lnTo>
                <a:lnTo>
                  <a:pt x="296" y="1418"/>
                </a:lnTo>
                <a:lnTo>
                  <a:pt x="296" y="1420"/>
                </a:lnTo>
                <a:lnTo>
                  <a:pt x="291" y="1434"/>
                </a:lnTo>
                <a:lnTo>
                  <a:pt x="287" y="1458"/>
                </a:lnTo>
                <a:lnTo>
                  <a:pt x="282" y="1487"/>
                </a:lnTo>
                <a:lnTo>
                  <a:pt x="280" y="1502"/>
                </a:lnTo>
                <a:lnTo>
                  <a:pt x="280" y="1521"/>
                </a:lnTo>
                <a:lnTo>
                  <a:pt x="280" y="1536"/>
                </a:lnTo>
                <a:lnTo>
                  <a:pt x="280" y="1553"/>
                </a:lnTo>
                <a:lnTo>
                  <a:pt x="285" y="1570"/>
                </a:lnTo>
                <a:lnTo>
                  <a:pt x="289" y="1586"/>
                </a:lnTo>
                <a:lnTo>
                  <a:pt x="287" y="1589"/>
                </a:lnTo>
                <a:lnTo>
                  <a:pt x="285" y="1599"/>
                </a:lnTo>
                <a:lnTo>
                  <a:pt x="285" y="1604"/>
                </a:lnTo>
                <a:lnTo>
                  <a:pt x="289" y="1611"/>
                </a:lnTo>
                <a:lnTo>
                  <a:pt x="292" y="1618"/>
                </a:lnTo>
                <a:lnTo>
                  <a:pt x="299" y="1623"/>
                </a:lnTo>
                <a:lnTo>
                  <a:pt x="306" y="1663"/>
                </a:lnTo>
                <a:lnTo>
                  <a:pt x="313" y="1698"/>
                </a:lnTo>
                <a:lnTo>
                  <a:pt x="316" y="1714"/>
                </a:lnTo>
                <a:lnTo>
                  <a:pt x="321" y="1729"/>
                </a:lnTo>
                <a:lnTo>
                  <a:pt x="321" y="1741"/>
                </a:lnTo>
                <a:lnTo>
                  <a:pt x="321" y="1757"/>
                </a:lnTo>
                <a:lnTo>
                  <a:pt x="321" y="1774"/>
                </a:lnTo>
                <a:lnTo>
                  <a:pt x="321" y="1792"/>
                </a:lnTo>
                <a:lnTo>
                  <a:pt x="325" y="1810"/>
                </a:lnTo>
                <a:lnTo>
                  <a:pt x="326" y="1820"/>
                </a:lnTo>
                <a:lnTo>
                  <a:pt x="330" y="1827"/>
                </a:lnTo>
                <a:lnTo>
                  <a:pt x="333" y="1835"/>
                </a:lnTo>
                <a:lnTo>
                  <a:pt x="337" y="1840"/>
                </a:lnTo>
                <a:lnTo>
                  <a:pt x="352" y="1897"/>
                </a:lnTo>
                <a:lnTo>
                  <a:pt x="349" y="1903"/>
                </a:lnTo>
                <a:lnTo>
                  <a:pt x="342" y="1922"/>
                </a:lnTo>
                <a:lnTo>
                  <a:pt x="338" y="1933"/>
                </a:lnTo>
                <a:lnTo>
                  <a:pt x="337" y="1944"/>
                </a:lnTo>
                <a:lnTo>
                  <a:pt x="337" y="1956"/>
                </a:lnTo>
                <a:lnTo>
                  <a:pt x="337" y="1968"/>
                </a:lnTo>
                <a:lnTo>
                  <a:pt x="332" y="2009"/>
                </a:lnTo>
                <a:lnTo>
                  <a:pt x="325" y="2042"/>
                </a:lnTo>
                <a:lnTo>
                  <a:pt x="320" y="2066"/>
                </a:lnTo>
                <a:lnTo>
                  <a:pt x="316" y="2078"/>
                </a:lnTo>
                <a:lnTo>
                  <a:pt x="308" y="2109"/>
                </a:lnTo>
                <a:lnTo>
                  <a:pt x="304" y="2124"/>
                </a:lnTo>
                <a:lnTo>
                  <a:pt x="301" y="2141"/>
                </a:lnTo>
                <a:lnTo>
                  <a:pt x="301" y="2155"/>
                </a:lnTo>
                <a:lnTo>
                  <a:pt x="301" y="2161"/>
                </a:lnTo>
                <a:lnTo>
                  <a:pt x="301" y="2165"/>
                </a:lnTo>
                <a:lnTo>
                  <a:pt x="299" y="2213"/>
                </a:lnTo>
                <a:lnTo>
                  <a:pt x="297" y="2262"/>
                </a:lnTo>
                <a:lnTo>
                  <a:pt x="297" y="2320"/>
                </a:lnTo>
                <a:lnTo>
                  <a:pt x="297" y="2380"/>
                </a:lnTo>
                <a:lnTo>
                  <a:pt x="299" y="2437"/>
                </a:lnTo>
                <a:lnTo>
                  <a:pt x="301" y="2460"/>
                </a:lnTo>
                <a:lnTo>
                  <a:pt x="304" y="2481"/>
                </a:lnTo>
                <a:lnTo>
                  <a:pt x="308" y="2496"/>
                </a:lnTo>
                <a:lnTo>
                  <a:pt x="311" y="2508"/>
                </a:lnTo>
                <a:lnTo>
                  <a:pt x="323" y="2534"/>
                </a:lnTo>
                <a:lnTo>
                  <a:pt x="332" y="2560"/>
                </a:lnTo>
                <a:lnTo>
                  <a:pt x="340" y="2580"/>
                </a:lnTo>
                <a:lnTo>
                  <a:pt x="337" y="2587"/>
                </a:lnTo>
                <a:lnTo>
                  <a:pt x="332" y="2606"/>
                </a:lnTo>
                <a:lnTo>
                  <a:pt x="332" y="2618"/>
                </a:lnTo>
                <a:lnTo>
                  <a:pt x="330" y="2631"/>
                </a:lnTo>
                <a:lnTo>
                  <a:pt x="332" y="2645"/>
                </a:lnTo>
                <a:lnTo>
                  <a:pt x="335" y="2655"/>
                </a:lnTo>
                <a:lnTo>
                  <a:pt x="342" y="2701"/>
                </a:lnTo>
                <a:lnTo>
                  <a:pt x="347" y="2707"/>
                </a:lnTo>
                <a:lnTo>
                  <a:pt x="361" y="2715"/>
                </a:lnTo>
                <a:lnTo>
                  <a:pt x="376" y="2722"/>
                </a:lnTo>
                <a:lnTo>
                  <a:pt x="383" y="2725"/>
                </a:lnTo>
                <a:lnTo>
                  <a:pt x="388" y="2725"/>
                </a:lnTo>
                <a:lnTo>
                  <a:pt x="398" y="2737"/>
                </a:lnTo>
                <a:lnTo>
                  <a:pt x="410" y="2748"/>
                </a:lnTo>
                <a:lnTo>
                  <a:pt x="424" y="2761"/>
                </a:lnTo>
                <a:lnTo>
                  <a:pt x="439" y="2775"/>
                </a:lnTo>
                <a:lnTo>
                  <a:pt x="456" y="2787"/>
                </a:lnTo>
                <a:lnTo>
                  <a:pt x="465" y="2792"/>
                </a:lnTo>
                <a:lnTo>
                  <a:pt x="473" y="2795"/>
                </a:lnTo>
                <a:lnTo>
                  <a:pt x="480" y="2797"/>
                </a:lnTo>
                <a:lnTo>
                  <a:pt x="489" y="2799"/>
                </a:lnTo>
                <a:lnTo>
                  <a:pt x="502" y="2800"/>
                </a:lnTo>
                <a:lnTo>
                  <a:pt x="518" y="2802"/>
                </a:lnTo>
                <a:lnTo>
                  <a:pt x="538" y="2802"/>
                </a:lnTo>
                <a:lnTo>
                  <a:pt x="560" y="2799"/>
                </a:lnTo>
                <a:lnTo>
                  <a:pt x="572" y="2797"/>
                </a:lnTo>
                <a:lnTo>
                  <a:pt x="584" y="2794"/>
                </a:lnTo>
                <a:lnTo>
                  <a:pt x="598" y="2790"/>
                </a:lnTo>
                <a:lnTo>
                  <a:pt x="610" y="2785"/>
                </a:lnTo>
                <a:lnTo>
                  <a:pt x="622" y="2778"/>
                </a:lnTo>
                <a:lnTo>
                  <a:pt x="634" y="2771"/>
                </a:lnTo>
                <a:lnTo>
                  <a:pt x="639" y="2766"/>
                </a:lnTo>
                <a:lnTo>
                  <a:pt x="641" y="2761"/>
                </a:lnTo>
                <a:lnTo>
                  <a:pt x="642" y="2758"/>
                </a:lnTo>
                <a:lnTo>
                  <a:pt x="642" y="2754"/>
                </a:lnTo>
                <a:lnTo>
                  <a:pt x="642" y="2749"/>
                </a:lnTo>
                <a:lnTo>
                  <a:pt x="641" y="2744"/>
                </a:lnTo>
                <a:lnTo>
                  <a:pt x="639" y="2737"/>
                </a:lnTo>
                <a:lnTo>
                  <a:pt x="634" y="2732"/>
                </a:lnTo>
                <a:lnTo>
                  <a:pt x="629" y="2725"/>
                </a:lnTo>
                <a:lnTo>
                  <a:pt x="622" y="2718"/>
                </a:lnTo>
                <a:lnTo>
                  <a:pt x="612" y="2712"/>
                </a:lnTo>
                <a:lnTo>
                  <a:pt x="600" y="2701"/>
                </a:lnTo>
                <a:lnTo>
                  <a:pt x="562" y="2655"/>
                </a:lnTo>
                <a:lnTo>
                  <a:pt x="560" y="2642"/>
                </a:lnTo>
                <a:lnTo>
                  <a:pt x="559" y="2628"/>
                </a:lnTo>
                <a:lnTo>
                  <a:pt x="555" y="2611"/>
                </a:lnTo>
                <a:lnTo>
                  <a:pt x="550" y="2594"/>
                </a:lnTo>
                <a:lnTo>
                  <a:pt x="547" y="2585"/>
                </a:lnTo>
                <a:lnTo>
                  <a:pt x="543" y="2577"/>
                </a:lnTo>
                <a:lnTo>
                  <a:pt x="538" y="2570"/>
                </a:lnTo>
                <a:lnTo>
                  <a:pt x="533" y="2563"/>
                </a:lnTo>
                <a:lnTo>
                  <a:pt x="526" y="2558"/>
                </a:lnTo>
                <a:lnTo>
                  <a:pt x="518" y="2554"/>
                </a:lnTo>
                <a:lnTo>
                  <a:pt x="523" y="2548"/>
                </a:lnTo>
                <a:lnTo>
                  <a:pt x="528" y="2539"/>
                </a:lnTo>
                <a:lnTo>
                  <a:pt x="533" y="2527"/>
                </a:lnTo>
                <a:lnTo>
                  <a:pt x="535" y="2513"/>
                </a:lnTo>
                <a:lnTo>
                  <a:pt x="538" y="2496"/>
                </a:lnTo>
                <a:lnTo>
                  <a:pt x="538" y="2488"/>
                </a:lnTo>
                <a:lnTo>
                  <a:pt x="538" y="2478"/>
                </a:lnTo>
                <a:lnTo>
                  <a:pt x="537" y="2467"/>
                </a:lnTo>
                <a:lnTo>
                  <a:pt x="533" y="2457"/>
                </a:lnTo>
                <a:lnTo>
                  <a:pt x="523" y="2273"/>
                </a:lnTo>
                <a:lnTo>
                  <a:pt x="516" y="2127"/>
                </a:lnTo>
                <a:lnTo>
                  <a:pt x="518" y="2122"/>
                </a:lnTo>
                <a:lnTo>
                  <a:pt x="518" y="2112"/>
                </a:lnTo>
                <a:lnTo>
                  <a:pt x="518" y="2098"/>
                </a:lnTo>
                <a:lnTo>
                  <a:pt x="516" y="2091"/>
                </a:lnTo>
                <a:lnTo>
                  <a:pt x="513" y="2086"/>
                </a:lnTo>
                <a:lnTo>
                  <a:pt x="513" y="2081"/>
                </a:lnTo>
                <a:lnTo>
                  <a:pt x="513" y="2078"/>
                </a:lnTo>
                <a:lnTo>
                  <a:pt x="518" y="2066"/>
                </a:lnTo>
                <a:lnTo>
                  <a:pt x="523" y="2057"/>
                </a:lnTo>
                <a:lnTo>
                  <a:pt x="525" y="2044"/>
                </a:lnTo>
                <a:lnTo>
                  <a:pt x="526" y="2028"/>
                </a:lnTo>
                <a:lnTo>
                  <a:pt x="526" y="2009"/>
                </a:lnTo>
                <a:lnTo>
                  <a:pt x="538" y="1958"/>
                </a:lnTo>
                <a:lnTo>
                  <a:pt x="579" y="1760"/>
                </a:lnTo>
                <a:lnTo>
                  <a:pt x="581" y="1760"/>
                </a:lnTo>
                <a:lnTo>
                  <a:pt x="584" y="1762"/>
                </a:lnTo>
                <a:lnTo>
                  <a:pt x="586" y="1765"/>
                </a:lnTo>
                <a:lnTo>
                  <a:pt x="589" y="1770"/>
                </a:lnTo>
                <a:lnTo>
                  <a:pt x="589" y="1777"/>
                </a:lnTo>
                <a:lnTo>
                  <a:pt x="593" y="1787"/>
                </a:lnTo>
                <a:lnTo>
                  <a:pt x="593" y="1815"/>
                </a:lnTo>
                <a:lnTo>
                  <a:pt x="593" y="1880"/>
                </a:lnTo>
                <a:lnTo>
                  <a:pt x="595" y="1915"/>
                </a:lnTo>
                <a:lnTo>
                  <a:pt x="596" y="1946"/>
                </a:lnTo>
                <a:lnTo>
                  <a:pt x="600" y="1958"/>
                </a:lnTo>
                <a:lnTo>
                  <a:pt x="601" y="1970"/>
                </a:lnTo>
                <a:lnTo>
                  <a:pt x="605" y="1977"/>
                </a:lnTo>
                <a:lnTo>
                  <a:pt x="608" y="1982"/>
                </a:lnTo>
                <a:lnTo>
                  <a:pt x="607" y="1987"/>
                </a:lnTo>
                <a:lnTo>
                  <a:pt x="605" y="1996"/>
                </a:lnTo>
                <a:lnTo>
                  <a:pt x="605" y="2004"/>
                </a:lnTo>
                <a:lnTo>
                  <a:pt x="605" y="2013"/>
                </a:lnTo>
                <a:lnTo>
                  <a:pt x="605" y="2025"/>
                </a:lnTo>
                <a:lnTo>
                  <a:pt x="610" y="2035"/>
                </a:lnTo>
                <a:lnTo>
                  <a:pt x="615" y="2045"/>
                </a:lnTo>
                <a:lnTo>
                  <a:pt x="617" y="2045"/>
                </a:lnTo>
                <a:lnTo>
                  <a:pt x="619" y="2047"/>
                </a:lnTo>
                <a:lnTo>
                  <a:pt x="620" y="2049"/>
                </a:lnTo>
                <a:lnTo>
                  <a:pt x="620" y="2050"/>
                </a:lnTo>
                <a:lnTo>
                  <a:pt x="619" y="2056"/>
                </a:lnTo>
                <a:lnTo>
                  <a:pt x="615" y="2061"/>
                </a:lnTo>
                <a:lnTo>
                  <a:pt x="608" y="2068"/>
                </a:lnTo>
                <a:lnTo>
                  <a:pt x="607" y="2073"/>
                </a:lnTo>
                <a:lnTo>
                  <a:pt x="605" y="2088"/>
                </a:lnTo>
                <a:lnTo>
                  <a:pt x="601" y="2107"/>
                </a:lnTo>
                <a:lnTo>
                  <a:pt x="601" y="2115"/>
                </a:lnTo>
                <a:lnTo>
                  <a:pt x="603" y="2124"/>
                </a:lnTo>
                <a:lnTo>
                  <a:pt x="595" y="2173"/>
                </a:lnTo>
                <a:lnTo>
                  <a:pt x="588" y="2211"/>
                </a:lnTo>
                <a:lnTo>
                  <a:pt x="586" y="2226"/>
                </a:lnTo>
                <a:lnTo>
                  <a:pt x="584" y="2240"/>
                </a:lnTo>
                <a:lnTo>
                  <a:pt x="583" y="2259"/>
                </a:lnTo>
                <a:lnTo>
                  <a:pt x="576" y="2305"/>
                </a:lnTo>
                <a:lnTo>
                  <a:pt x="569" y="2355"/>
                </a:lnTo>
                <a:lnTo>
                  <a:pt x="569" y="2377"/>
                </a:lnTo>
                <a:lnTo>
                  <a:pt x="569" y="2390"/>
                </a:lnTo>
                <a:lnTo>
                  <a:pt x="569" y="2408"/>
                </a:lnTo>
                <a:lnTo>
                  <a:pt x="569" y="2443"/>
                </a:lnTo>
                <a:lnTo>
                  <a:pt x="571" y="2464"/>
                </a:lnTo>
                <a:lnTo>
                  <a:pt x="572" y="2483"/>
                </a:lnTo>
                <a:lnTo>
                  <a:pt x="574" y="2500"/>
                </a:lnTo>
                <a:lnTo>
                  <a:pt x="576" y="2507"/>
                </a:lnTo>
                <a:lnTo>
                  <a:pt x="578" y="2510"/>
                </a:lnTo>
                <a:lnTo>
                  <a:pt x="574" y="2524"/>
                </a:lnTo>
                <a:lnTo>
                  <a:pt x="572" y="2536"/>
                </a:lnTo>
                <a:lnTo>
                  <a:pt x="571" y="2554"/>
                </a:lnTo>
                <a:lnTo>
                  <a:pt x="572" y="2572"/>
                </a:lnTo>
                <a:lnTo>
                  <a:pt x="574" y="2582"/>
                </a:lnTo>
                <a:lnTo>
                  <a:pt x="574" y="2592"/>
                </a:lnTo>
                <a:lnTo>
                  <a:pt x="579" y="2602"/>
                </a:lnTo>
                <a:lnTo>
                  <a:pt x="583" y="2613"/>
                </a:lnTo>
                <a:lnTo>
                  <a:pt x="589" y="2621"/>
                </a:lnTo>
                <a:lnTo>
                  <a:pt x="595" y="2630"/>
                </a:lnTo>
                <a:lnTo>
                  <a:pt x="619" y="2686"/>
                </a:lnTo>
                <a:lnTo>
                  <a:pt x="630" y="2701"/>
                </a:lnTo>
                <a:lnTo>
                  <a:pt x="632" y="2708"/>
                </a:lnTo>
                <a:lnTo>
                  <a:pt x="634" y="2715"/>
                </a:lnTo>
                <a:lnTo>
                  <a:pt x="639" y="2724"/>
                </a:lnTo>
                <a:lnTo>
                  <a:pt x="644" y="2732"/>
                </a:lnTo>
                <a:lnTo>
                  <a:pt x="653" y="2741"/>
                </a:lnTo>
                <a:lnTo>
                  <a:pt x="663" y="2749"/>
                </a:lnTo>
                <a:lnTo>
                  <a:pt x="675" y="2756"/>
                </a:lnTo>
                <a:lnTo>
                  <a:pt x="689" y="2759"/>
                </a:lnTo>
                <a:lnTo>
                  <a:pt x="706" y="2763"/>
                </a:lnTo>
                <a:lnTo>
                  <a:pt x="726" y="2766"/>
                </a:lnTo>
                <a:lnTo>
                  <a:pt x="747" y="2766"/>
                </a:lnTo>
                <a:lnTo>
                  <a:pt x="760" y="2765"/>
                </a:lnTo>
                <a:lnTo>
                  <a:pt x="771" y="2763"/>
                </a:lnTo>
                <a:lnTo>
                  <a:pt x="783" y="2761"/>
                </a:lnTo>
                <a:lnTo>
                  <a:pt x="796" y="2756"/>
                </a:lnTo>
                <a:lnTo>
                  <a:pt x="806" y="2751"/>
                </a:lnTo>
                <a:lnTo>
                  <a:pt x="817" y="2742"/>
                </a:lnTo>
                <a:lnTo>
                  <a:pt x="820" y="2739"/>
                </a:lnTo>
                <a:lnTo>
                  <a:pt x="822" y="2732"/>
                </a:lnTo>
                <a:lnTo>
                  <a:pt x="825" y="2725"/>
                </a:lnTo>
                <a:lnTo>
                  <a:pt x="827" y="2715"/>
                </a:lnTo>
                <a:lnTo>
                  <a:pt x="827" y="2703"/>
                </a:lnTo>
                <a:lnTo>
                  <a:pt x="824" y="2688"/>
                </a:lnTo>
                <a:lnTo>
                  <a:pt x="817" y="2671"/>
                </a:lnTo>
                <a:lnTo>
                  <a:pt x="781" y="2618"/>
                </a:lnTo>
                <a:lnTo>
                  <a:pt x="764" y="2582"/>
                </a:lnTo>
                <a:lnTo>
                  <a:pt x="767" y="2575"/>
                </a:lnTo>
                <a:lnTo>
                  <a:pt x="771" y="2566"/>
                </a:lnTo>
                <a:lnTo>
                  <a:pt x="776" y="2554"/>
                </a:lnTo>
                <a:lnTo>
                  <a:pt x="777" y="2542"/>
                </a:lnTo>
                <a:lnTo>
                  <a:pt x="779" y="2529"/>
                </a:lnTo>
                <a:lnTo>
                  <a:pt x="777" y="2522"/>
                </a:lnTo>
                <a:lnTo>
                  <a:pt x="776" y="2513"/>
                </a:lnTo>
                <a:lnTo>
                  <a:pt x="776" y="2508"/>
                </a:lnTo>
                <a:lnTo>
                  <a:pt x="771" y="2500"/>
                </a:lnTo>
                <a:lnTo>
                  <a:pt x="772" y="2498"/>
                </a:lnTo>
                <a:lnTo>
                  <a:pt x="776" y="2493"/>
                </a:lnTo>
                <a:lnTo>
                  <a:pt x="781" y="2483"/>
                </a:lnTo>
                <a:lnTo>
                  <a:pt x="786" y="2469"/>
                </a:lnTo>
                <a:lnTo>
                  <a:pt x="788" y="2459"/>
                </a:lnTo>
                <a:lnTo>
                  <a:pt x="789" y="2449"/>
                </a:lnTo>
                <a:lnTo>
                  <a:pt x="791" y="2437"/>
                </a:lnTo>
                <a:lnTo>
                  <a:pt x="789" y="2421"/>
                </a:lnTo>
                <a:lnTo>
                  <a:pt x="788" y="2406"/>
                </a:lnTo>
                <a:lnTo>
                  <a:pt x="786" y="2387"/>
                </a:lnTo>
                <a:lnTo>
                  <a:pt x="781" y="2368"/>
                </a:lnTo>
                <a:lnTo>
                  <a:pt x="776" y="2346"/>
                </a:lnTo>
                <a:lnTo>
                  <a:pt x="781" y="2307"/>
                </a:lnTo>
                <a:lnTo>
                  <a:pt x="788" y="2209"/>
                </a:lnTo>
                <a:lnTo>
                  <a:pt x="791" y="2153"/>
                </a:lnTo>
                <a:lnTo>
                  <a:pt x="791" y="2098"/>
                </a:lnTo>
                <a:lnTo>
                  <a:pt x="791" y="2049"/>
                </a:lnTo>
                <a:lnTo>
                  <a:pt x="789" y="2028"/>
                </a:lnTo>
                <a:lnTo>
                  <a:pt x="786" y="2013"/>
                </a:lnTo>
                <a:lnTo>
                  <a:pt x="791" y="1997"/>
                </a:lnTo>
                <a:lnTo>
                  <a:pt x="796" y="1980"/>
                </a:lnTo>
                <a:lnTo>
                  <a:pt x="801" y="1958"/>
                </a:lnTo>
                <a:lnTo>
                  <a:pt x="803" y="1936"/>
                </a:lnTo>
                <a:lnTo>
                  <a:pt x="805" y="1912"/>
                </a:lnTo>
                <a:lnTo>
                  <a:pt x="803" y="1900"/>
                </a:lnTo>
                <a:lnTo>
                  <a:pt x="801" y="1890"/>
                </a:lnTo>
                <a:lnTo>
                  <a:pt x="798" y="1880"/>
                </a:lnTo>
                <a:lnTo>
                  <a:pt x="794" y="1869"/>
                </a:lnTo>
                <a:lnTo>
                  <a:pt x="801" y="1844"/>
                </a:lnTo>
                <a:lnTo>
                  <a:pt x="808" y="1815"/>
                </a:lnTo>
                <a:lnTo>
                  <a:pt x="817" y="1780"/>
                </a:lnTo>
                <a:lnTo>
                  <a:pt x="822" y="1739"/>
                </a:lnTo>
                <a:lnTo>
                  <a:pt x="827" y="1698"/>
                </a:lnTo>
                <a:lnTo>
                  <a:pt x="829" y="1676"/>
                </a:lnTo>
                <a:lnTo>
                  <a:pt x="829" y="1656"/>
                </a:lnTo>
                <a:lnTo>
                  <a:pt x="829" y="1635"/>
                </a:lnTo>
                <a:lnTo>
                  <a:pt x="827" y="1616"/>
                </a:lnTo>
                <a:lnTo>
                  <a:pt x="834" y="1593"/>
                </a:lnTo>
                <a:lnTo>
                  <a:pt x="841" y="1567"/>
                </a:lnTo>
                <a:lnTo>
                  <a:pt x="847" y="1534"/>
                </a:lnTo>
                <a:lnTo>
                  <a:pt x="853" y="1499"/>
                </a:lnTo>
                <a:lnTo>
                  <a:pt x="858" y="1463"/>
                </a:lnTo>
                <a:lnTo>
                  <a:pt x="858" y="1446"/>
                </a:lnTo>
                <a:lnTo>
                  <a:pt x="858" y="1430"/>
                </a:lnTo>
                <a:lnTo>
                  <a:pt x="856" y="1415"/>
                </a:lnTo>
                <a:lnTo>
                  <a:pt x="853" y="1401"/>
                </a:lnTo>
                <a:lnTo>
                  <a:pt x="870" y="1415"/>
                </a:lnTo>
                <a:lnTo>
                  <a:pt x="883" y="1425"/>
                </a:lnTo>
                <a:lnTo>
                  <a:pt x="888" y="1427"/>
                </a:lnTo>
                <a:lnTo>
                  <a:pt x="894" y="1430"/>
                </a:lnTo>
                <a:lnTo>
                  <a:pt x="894" y="1446"/>
                </a:lnTo>
                <a:lnTo>
                  <a:pt x="894" y="1459"/>
                </a:lnTo>
                <a:lnTo>
                  <a:pt x="895" y="1468"/>
                </a:lnTo>
                <a:lnTo>
                  <a:pt x="897" y="1471"/>
                </a:lnTo>
                <a:lnTo>
                  <a:pt x="895" y="1476"/>
                </a:lnTo>
                <a:lnTo>
                  <a:pt x="894" y="1492"/>
                </a:lnTo>
                <a:lnTo>
                  <a:pt x="892" y="1509"/>
                </a:lnTo>
                <a:lnTo>
                  <a:pt x="892" y="1516"/>
                </a:lnTo>
                <a:lnTo>
                  <a:pt x="894" y="1521"/>
                </a:lnTo>
                <a:lnTo>
                  <a:pt x="892" y="1524"/>
                </a:lnTo>
                <a:lnTo>
                  <a:pt x="890" y="1533"/>
                </a:lnTo>
                <a:lnTo>
                  <a:pt x="890" y="1538"/>
                </a:lnTo>
                <a:lnTo>
                  <a:pt x="892" y="1545"/>
                </a:lnTo>
                <a:lnTo>
                  <a:pt x="894" y="1548"/>
                </a:lnTo>
                <a:lnTo>
                  <a:pt x="895" y="1553"/>
                </a:lnTo>
                <a:lnTo>
                  <a:pt x="899" y="1553"/>
                </a:lnTo>
                <a:lnTo>
                  <a:pt x="902" y="1553"/>
                </a:lnTo>
                <a:lnTo>
                  <a:pt x="907" y="1552"/>
                </a:lnTo>
                <a:lnTo>
                  <a:pt x="911" y="1548"/>
                </a:lnTo>
                <a:lnTo>
                  <a:pt x="914" y="1545"/>
                </a:lnTo>
                <a:lnTo>
                  <a:pt x="917" y="1536"/>
                </a:lnTo>
                <a:lnTo>
                  <a:pt x="921" y="1526"/>
                </a:lnTo>
                <a:lnTo>
                  <a:pt x="923" y="1488"/>
                </a:lnTo>
                <a:lnTo>
                  <a:pt x="923" y="1487"/>
                </a:lnTo>
                <a:lnTo>
                  <a:pt x="923" y="1485"/>
                </a:lnTo>
                <a:lnTo>
                  <a:pt x="924" y="1481"/>
                </a:lnTo>
                <a:lnTo>
                  <a:pt x="928" y="1481"/>
                </a:lnTo>
                <a:lnTo>
                  <a:pt x="931" y="1480"/>
                </a:lnTo>
                <a:lnTo>
                  <a:pt x="936" y="1481"/>
                </a:lnTo>
                <a:lnTo>
                  <a:pt x="943" y="1487"/>
                </a:lnTo>
                <a:lnTo>
                  <a:pt x="946" y="1499"/>
                </a:lnTo>
                <a:lnTo>
                  <a:pt x="952" y="1516"/>
                </a:lnTo>
                <a:lnTo>
                  <a:pt x="950" y="1524"/>
                </a:lnTo>
                <a:lnTo>
                  <a:pt x="950" y="1531"/>
                </a:lnTo>
                <a:lnTo>
                  <a:pt x="952" y="1536"/>
                </a:lnTo>
                <a:lnTo>
                  <a:pt x="953" y="1540"/>
                </a:lnTo>
                <a:lnTo>
                  <a:pt x="953" y="1541"/>
                </a:lnTo>
                <a:lnTo>
                  <a:pt x="952" y="1540"/>
                </a:lnTo>
                <a:lnTo>
                  <a:pt x="943" y="1546"/>
                </a:lnTo>
                <a:lnTo>
                  <a:pt x="938" y="1552"/>
                </a:lnTo>
                <a:lnTo>
                  <a:pt x="936" y="1555"/>
                </a:lnTo>
                <a:lnTo>
                  <a:pt x="936" y="1558"/>
                </a:lnTo>
                <a:lnTo>
                  <a:pt x="929" y="1563"/>
                </a:lnTo>
                <a:lnTo>
                  <a:pt x="919" y="1575"/>
                </a:lnTo>
                <a:lnTo>
                  <a:pt x="916" y="1582"/>
                </a:lnTo>
                <a:lnTo>
                  <a:pt x="912" y="1589"/>
                </a:lnTo>
                <a:lnTo>
                  <a:pt x="912" y="1593"/>
                </a:lnTo>
                <a:lnTo>
                  <a:pt x="914" y="1594"/>
                </a:lnTo>
                <a:lnTo>
                  <a:pt x="916" y="1598"/>
                </a:lnTo>
                <a:lnTo>
                  <a:pt x="919" y="1599"/>
                </a:lnTo>
                <a:lnTo>
                  <a:pt x="923" y="1599"/>
                </a:lnTo>
                <a:lnTo>
                  <a:pt x="928" y="1598"/>
                </a:lnTo>
                <a:lnTo>
                  <a:pt x="936" y="1596"/>
                </a:lnTo>
                <a:lnTo>
                  <a:pt x="945" y="1593"/>
                </a:lnTo>
                <a:lnTo>
                  <a:pt x="957" y="1584"/>
                </a:lnTo>
                <a:lnTo>
                  <a:pt x="969" y="1575"/>
                </a:lnTo>
                <a:lnTo>
                  <a:pt x="984" y="1562"/>
                </a:lnTo>
                <a:lnTo>
                  <a:pt x="987" y="1562"/>
                </a:lnTo>
                <a:lnTo>
                  <a:pt x="991" y="1557"/>
                </a:lnTo>
                <a:lnTo>
                  <a:pt x="994" y="1553"/>
                </a:lnTo>
                <a:lnTo>
                  <a:pt x="994" y="1548"/>
                </a:lnTo>
                <a:lnTo>
                  <a:pt x="998" y="1541"/>
                </a:lnTo>
                <a:lnTo>
                  <a:pt x="999" y="1531"/>
                </a:lnTo>
                <a:lnTo>
                  <a:pt x="1003" y="1526"/>
                </a:lnTo>
                <a:lnTo>
                  <a:pt x="1005" y="1519"/>
                </a:lnTo>
                <a:lnTo>
                  <a:pt x="1005" y="1505"/>
                </a:lnTo>
                <a:lnTo>
                  <a:pt x="1005" y="1487"/>
                </a:lnTo>
                <a:lnTo>
                  <a:pt x="1006" y="1483"/>
                </a:lnTo>
                <a:lnTo>
                  <a:pt x="1008" y="1480"/>
                </a:lnTo>
                <a:lnTo>
                  <a:pt x="1010" y="1476"/>
                </a:lnTo>
                <a:lnTo>
                  <a:pt x="1010" y="1469"/>
                </a:lnTo>
                <a:lnTo>
                  <a:pt x="1008" y="1461"/>
                </a:lnTo>
                <a:lnTo>
                  <a:pt x="1005" y="1451"/>
                </a:lnTo>
                <a:lnTo>
                  <a:pt x="998" y="1440"/>
                </a:lnTo>
                <a:lnTo>
                  <a:pt x="998" y="1425"/>
                </a:lnTo>
                <a:lnTo>
                  <a:pt x="999" y="1401"/>
                </a:lnTo>
                <a:lnTo>
                  <a:pt x="999" y="1398"/>
                </a:lnTo>
                <a:lnTo>
                  <a:pt x="1001" y="1387"/>
                </a:lnTo>
                <a:lnTo>
                  <a:pt x="1005" y="1370"/>
                </a:lnTo>
                <a:lnTo>
                  <a:pt x="1003" y="1341"/>
                </a:lnTo>
                <a:lnTo>
                  <a:pt x="999" y="1329"/>
                </a:lnTo>
                <a:lnTo>
                  <a:pt x="994" y="1316"/>
                </a:lnTo>
                <a:lnTo>
                  <a:pt x="987" y="1302"/>
                </a:lnTo>
                <a:lnTo>
                  <a:pt x="984" y="1290"/>
                </a:lnTo>
                <a:lnTo>
                  <a:pt x="981" y="1278"/>
                </a:lnTo>
                <a:lnTo>
                  <a:pt x="981" y="1259"/>
                </a:lnTo>
                <a:lnTo>
                  <a:pt x="979" y="1253"/>
                </a:lnTo>
                <a:lnTo>
                  <a:pt x="979" y="1234"/>
                </a:lnTo>
                <a:lnTo>
                  <a:pt x="974" y="1208"/>
                </a:lnTo>
                <a:lnTo>
                  <a:pt x="972" y="1196"/>
                </a:lnTo>
                <a:lnTo>
                  <a:pt x="969" y="1184"/>
                </a:lnTo>
                <a:lnTo>
                  <a:pt x="948" y="1077"/>
                </a:lnTo>
                <a:lnTo>
                  <a:pt x="931" y="998"/>
                </a:lnTo>
                <a:lnTo>
                  <a:pt x="923" y="969"/>
                </a:lnTo>
                <a:lnTo>
                  <a:pt x="917" y="952"/>
                </a:lnTo>
                <a:lnTo>
                  <a:pt x="912" y="930"/>
                </a:lnTo>
                <a:lnTo>
                  <a:pt x="899" y="880"/>
                </a:lnTo>
                <a:lnTo>
                  <a:pt x="892" y="851"/>
                </a:lnTo>
                <a:lnTo>
                  <a:pt x="883" y="824"/>
                </a:lnTo>
                <a:lnTo>
                  <a:pt x="873" y="803"/>
                </a:lnTo>
                <a:lnTo>
                  <a:pt x="870" y="793"/>
                </a:lnTo>
                <a:lnTo>
                  <a:pt x="866" y="788"/>
                </a:lnTo>
                <a:lnTo>
                  <a:pt x="863" y="757"/>
                </a:lnTo>
                <a:lnTo>
                  <a:pt x="853" y="687"/>
                </a:lnTo>
                <a:lnTo>
                  <a:pt x="847" y="648"/>
                </a:lnTo>
                <a:lnTo>
                  <a:pt x="841" y="612"/>
                </a:lnTo>
                <a:lnTo>
                  <a:pt x="834" y="584"/>
                </a:lnTo>
                <a:lnTo>
                  <a:pt x="830" y="576"/>
                </a:lnTo>
                <a:lnTo>
                  <a:pt x="827" y="571"/>
                </a:lnTo>
                <a:lnTo>
                  <a:pt x="825" y="557"/>
                </a:lnTo>
                <a:lnTo>
                  <a:pt x="820" y="543"/>
                </a:lnTo>
                <a:lnTo>
                  <a:pt x="812" y="525"/>
                </a:lnTo>
                <a:lnTo>
                  <a:pt x="801" y="508"/>
                </a:lnTo>
                <a:lnTo>
                  <a:pt x="793" y="497"/>
                </a:lnTo>
                <a:lnTo>
                  <a:pt x="786" y="489"/>
                </a:lnTo>
                <a:lnTo>
                  <a:pt x="776" y="479"/>
                </a:lnTo>
                <a:lnTo>
                  <a:pt x="765" y="470"/>
                </a:lnTo>
                <a:lnTo>
                  <a:pt x="753" y="463"/>
                </a:lnTo>
                <a:lnTo>
                  <a:pt x="742" y="456"/>
                </a:lnTo>
                <a:lnTo>
                  <a:pt x="697" y="446"/>
                </a:lnTo>
                <a:lnTo>
                  <a:pt x="665" y="438"/>
                </a:lnTo>
                <a:lnTo>
                  <a:pt x="651" y="434"/>
                </a:lnTo>
                <a:lnTo>
                  <a:pt x="644" y="431"/>
                </a:lnTo>
                <a:lnTo>
                  <a:pt x="637" y="429"/>
                </a:lnTo>
                <a:lnTo>
                  <a:pt x="629" y="429"/>
                </a:lnTo>
                <a:lnTo>
                  <a:pt x="620" y="429"/>
                </a:lnTo>
                <a:lnTo>
                  <a:pt x="622" y="429"/>
                </a:lnTo>
                <a:lnTo>
                  <a:pt x="625" y="422"/>
                </a:lnTo>
                <a:lnTo>
                  <a:pt x="627" y="410"/>
                </a:lnTo>
                <a:lnTo>
                  <a:pt x="629" y="395"/>
                </a:lnTo>
                <a:lnTo>
                  <a:pt x="629" y="391"/>
                </a:lnTo>
                <a:lnTo>
                  <a:pt x="629" y="383"/>
                </a:lnTo>
                <a:lnTo>
                  <a:pt x="630" y="373"/>
                </a:lnTo>
                <a:lnTo>
                  <a:pt x="636" y="352"/>
                </a:lnTo>
                <a:lnTo>
                  <a:pt x="641" y="338"/>
                </a:lnTo>
                <a:lnTo>
                  <a:pt x="642" y="333"/>
                </a:lnTo>
                <a:lnTo>
                  <a:pt x="644" y="328"/>
                </a:lnTo>
                <a:lnTo>
                  <a:pt x="649" y="316"/>
                </a:lnTo>
                <a:lnTo>
                  <a:pt x="653" y="306"/>
                </a:lnTo>
                <a:lnTo>
                  <a:pt x="654" y="296"/>
                </a:lnTo>
                <a:lnTo>
                  <a:pt x="654" y="284"/>
                </a:lnTo>
                <a:lnTo>
                  <a:pt x="654" y="270"/>
                </a:lnTo>
                <a:lnTo>
                  <a:pt x="656" y="256"/>
                </a:lnTo>
                <a:lnTo>
                  <a:pt x="658" y="243"/>
                </a:lnTo>
                <a:lnTo>
                  <a:pt x="660" y="239"/>
                </a:lnTo>
                <a:lnTo>
                  <a:pt x="661" y="236"/>
                </a:lnTo>
                <a:lnTo>
                  <a:pt x="663" y="232"/>
                </a:lnTo>
                <a:lnTo>
                  <a:pt x="666" y="224"/>
                </a:lnTo>
                <a:lnTo>
                  <a:pt x="668" y="217"/>
                </a:lnTo>
                <a:lnTo>
                  <a:pt x="668" y="210"/>
                </a:lnTo>
                <a:lnTo>
                  <a:pt x="668" y="200"/>
                </a:lnTo>
                <a:lnTo>
                  <a:pt x="668" y="190"/>
                </a:lnTo>
                <a:lnTo>
                  <a:pt x="671" y="174"/>
                </a:lnTo>
                <a:lnTo>
                  <a:pt x="677" y="166"/>
                </a:lnTo>
                <a:lnTo>
                  <a:pt x="677" y="156"/>
                </a:lnTo>
                <a:lnTo>
                  <a:pt x="677" y="145"/>
                </a:lnTo>
                <a:lnTo>
                  <a:pt x="675" y="133"/>
                </a:lnTo>
                <a:lnTo>
                  <a:pt x="671" y="118"/>
                </a:lnTo>
                <a:lnTo>
                  <a:pt x="665" y="101"/>
                </a:lnTo>
                <a:lnTo>
                  <a:pt x="654" y="84"/>
                </a:lnTo>
                <a:lnTo>
                  <a:pt x="649" y="74"/>
                </a:lnTo>
                <a:lnTo>
                  <a:pt x="641" y="63"/>
                </a:lnTo>
                <a:lnTo>
                  <a:pt x="637" y="58"/>
                </a:lnTo>
                <a:lnTo>
                  <a:pt x="630" y="51"/>
                </a:lnTo>
                <a:lnTo>
                  <a:pt x="624" y="43"/>
                </a:lnTo>
                <a:lnTo>
                  <a:pt x="613" y="36"/>
                </a:lnTo>
                <a:lnTo>
                  <a:pt x="600" y="27"/>
                </a:lnTo>
                <a:lnTo>
                  <a:pt x="584" y="19"/>
                </a:lnTo>
                <a:lnTo>
                  <a:pt x="566" y="14"/>
                </a:lnTo>
                <a:lnTo>
                  <a:pt x="557" y="12"/>
                </a:lnTo>
                <a:lnTo>
                  <a:pt x="538" y="5"/>
                </a:lnTo>
                <a:lnTo>
                  <a:pt x="525" y="4"/>
                </a:lnTo>
                <a:lnTo>
                  <a:pt x="513" y="0"/>
                </a:lnTo>
                <a:lnTo>
                  <a:pt x="499" y="0"/>
                </a:lnTo>
                <a:lnTo>
                  <a:pt x="48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2" name="Freeform 46"/>
          <p:cNvSpPr>
            <a:spLocks noEditPoints="1"/>
          </p:cNvSpPr>
          <p:nvPr/>
        </p:nvSpPr>
        <p:spPr bwMode="auto">
          <a:xfrm>
            <a:off x="6961717" y="1544638"/>
            <a:ext cx="1669918" cy="4533900"/>
          </a:xfrm>
          <a:custGeom>
            <a:avLst/>
            <a:gdLst>
              <a:gd name="T0" fmla="*/ 1239917277 w 971"/>
              <a:gd name="T1" fmla="*/ 7561263 h 2856"/>
              <a:gd name="T2" fmla="*/ 1549897390 w 971"/>
              <a:gd name="T3" fmla="*/ 136088438 h 2856"/>
              <a:gd name="T4" fmla="*/ 1650703673 w 971"/>
              <a:gd name="T5" fmla="*/ 458668438 h 2856"/>
              <a:gd name="T6" fmla="*/ 1622981151 w 971"/>
              <a:gd name="T7" fmla="*/ 783769388 h 2856"/>
              <a:gd name="T8" fmla="*/ 1756550270 w 971"/>
              <a:gd name="T9" fmla="*/ 955140013 h 2856"/>
              <a:gd name="T10" fmla="*/ 2011085340 w 971"/>
              <a:gd name="T11" fmla="*/ 1373485950 h 2856"/>
              <a:gd name="T12" fmla="*/ 1998485348 w 971"/>
              <a:gd name="T13" fmla="*/ 1643141875 h 2856"/>
              <a:gd name="T14" fmla="*/ 1817034039 w 971"/>
              <a:gd name="T15" fmla="*/ 2147483646 h 2856"/>
              <a:gd name="T16" fmla="*/ 1766630898 w 971"/>
              <a:gd name="T17" fmla="*/ 2147483646 h 2856"/>
              <a:gd name="T18" fmla="*/ 2023686919 w 971"/>
              <a:gd name="T19" fmla="*/ 2147483646 h 2856"/>
              <a:gd name="T20" fmla="*/ 2147483646 w 971"/>
              <a:gd name="T21" fmla="*/ 2147483646 h 2856"/>
              <a:gd name="T22" fmla="*/ 2094251317 w 971"/>
              <a:gd name="T23" fmla="*/ 2147483646 h 2856"/>
              <a:gd name="T24" fmla="*/ 2003525662 w 971"/>
              <a:gd name="T25" fmla="*/ 2147483646 h 2856"/>
              <a:gd name="T26" fmla="*/ 2048888490 w 971"/>
              <a:gd name="T27" fmla="*/ 2147483646 h 2856"/>
              <a:gd name="T28" fmla="*/ 1902719380 w 971"/>
              <a:gd name="T29" fmla="*/ 2147483646 h 2856"/>
              <a:gd name="T30" fmla="*/ 1665824615 w 971"/>
              <a:gd name="T31" fmla="*/ 2147483646 h 2856"/>
              <a:gd name="T32" fmla="*/ 1305441361 w 971"/>
              <a:gd name="T33" fmla="*/ 2147483646 h 2856"/>
              <a:gd name="T34" fmla="*/ 1239917277 w 971"/>
              <a:gd name="T35" fmla="*/ 2147483646 h 2856"/>
              <a:gd name="T36" fmla="*/ 1451610471 w 971"/>
              <a:gd name="T37" fmla="*/ 2147483646 h 2856"/>
              <a:gd name="T38" fmla="*/ 1683464921 w 971"/>
              <a:gd name="T39" fmla="*/ 2147483646 h 2856"/>
              <a:gd name="T40" fmla="*/ 1731348699 w 971"/>
              <a:gd name="T41" fmla="*/ 2147483646 h 2856"/>
              <a:gd name="T42" fmla="*/ 1592739267 w 971"/>
              <a:gd name="T43" fmla="*/ 2147483646 h 2856"/>
              <a:gd name="T44" fmla="*/ 1413808909 w 971"/>
              <a:gd name="T45" fmla="*/ 2147483646 h 2856"/>
              <a:gd name="T46" fmla="*/ 1396167015 w 971"/>
              <a:gd name="T47" fmla="*/ 2147483646 h 2856"/>
              <a:gd name="T48" fmla="*/ 1219756021 w 971"/>
              <a:gd name="T49" fmla="*/ 2147483646 h 2856"/>
              <a:gd name="T50" fmla="*/ 1000503150 w 971"/>
              <a:gd name="T51" fmla="*/ 2147483646 h 2856"/>
              <a:gd name="T52" fmla="*/ 1008062827 w 971"/>
              <a:gd name="T53" fmla="*/ 2147483646 h 2856"/>
              <a:gd name="T54" fmla="*/ 861893717 w 971"/>
              <a:gd name="T55" fmla="*/ 2147483646 h 2856"/>
              <a:gd name="T56" fmla="*/ 423386387 w 971"/>
              <a:gd name="T57" fmla="*/ 2147483646 h 2856"/>
              <a:gd name="T58" fmla="*/ 126007853 w 971"/>
              <a:gd name="T59" fmla="*/ 2147483646 h 2856"/>
              <a:gd name="T60" fmla="*/ 10080628 w 971"/>
              <a:gd name="T61" fmla="*/ 2147483646 h 2856"/>
              <a:gd name="T62" fmla="*/ 216733508 w 971"/>
              <a:gd name="T63" fmla="*/ 2147483646 h 2856"/>
              <a:gd name="T64" fmla="*/ 486391108 w 971"/>
              <a:gd name="T65" fmla="*/ 2147483646 h 2856"/>
              <a:gd name="T66" fmla="*/ 698084301 w 971"/>
              <a:gd name="T67" fmla="*/ 2147483646 h 2856"/>
              <a:gd name="T68" fmla="*/ 715724607 w 971"/>
              <a:gd name="T69" fmla="*/ 2147483646 h 2856"/>
              <a:gd name="T70" fmla="*/ 642640846 w 971"/>
              <a:gd name="T71" fmla="*/ 2147483646 h 2856"/>
              <a:gd name="T72" fmla="*/ 413305759 w 971"/>
              <a:gd name="T73" fmla="*/ 2147483646 h 2856"/>
              <a:gd name="T74" fmla="*/ 388104188 w 971"/>
              <a:gd name="T75" fmla="*/ 2147483646 h 2856"/>
              <a:gd name="T76" fmla="*/ 612398961 w 971"/>
              <a:gd name="T77" fmla="*/ 2147483646 h 2856"/>
              <a:gd name="T78" fmla="*/ 650200523 w 971"/>
              <a:gd name="T79" fmla="*/ 2147483646 h 2856"/>
              <a:gd name="T80" fmla="*/ 637600532 w 971"/>
              <a:gd name="T81" fmla="*/ 2147483646 h 2856"/>
              <a:gd name="T82" fmla="*/ 473789529 w 971"/>
              <a:gd name="T83" fmla="*/ 2147483646 h 2856"/>
              <a:gd name="T84" fmla="*/ 393144503 w 971"/>
              <a:gd name="T85" fmla="*/ 2147483646 h 2856"/>
              <a:gd name="T86" fmla="*/ 375504197 w 971"/>
              <a:gd name="T87" fmla="*/ 2147483646 h 2856"/>
              <a:gd name="T88" fmla="*/ 546874877 w 971"/>
              <a:gd name="T89" fmla="*/ 2147483646 h 2856"/>
              <a:gd name="T90" fmla="*/ 642640846 w 971"/>
              <a:gd name="T91" fmla="*/ 2147483646 h 2856"/>
              <a:gd name="T92" fmla="*/ 589716754 w 971"/>
              <a:gd name="T93" fmla="*/ 1983363763 h 2856"/>
              <a:gd name="T94" fmla="*/ 677923045 w 971"/>
              <a:gd name="T95" fmla="*/ 1685985325 h 2856"/>
              <a:gd name="T96" fmla="*/ 866934031 w 971"/>
              <a:gd name="T97" fmla="*/ 1454130950 h 2856"/>
              <a:gd name="T98" fmla="*/ 952619371 w 971"/>
              <a:gd name="T99" fmla="*/ 1229836250 h 2856"/>
              <a:gd name="T100" fmla="*/ 1103828796 w 971"/>
              <a:gd name="T101" fmla="*/ 1071067200 h 2856"/>
              <a:gd name="T102" fmla="*/ 854334040 w 971"/>
              <a:gd name="T103" fmla="*/ 1083667188 h 2856"/>
              <a:gd name="T104" fmla="*/ 831651832 w 971"/>
              <a:gd name="T105" fmla="*/ 997981875 h 2856"/>
              <a:gd name="T106" fmla="*/ 771168063 w 971"/>
              <a:gd name="T107" fmla="*/ 919857825 h 2856"/>
              <a:gd name="T108" fmla="*/ 781248691 w 971"/>
              <a:gd name="T109" fmla="*/ 877014375 h 2856"/>
              <a:gd name="T110" fmla="*/ 723285872 w 971"/>
              <a:gd name="T111" fmla="*/ 839212825 h 2856"/>
              <a:gd name="T112" fmla="*/ 667842417 w 971"/>
              <a:gd name="T113" fmla="*/ 718245325 h 2856"/>
              <a:gd name="T114" fmla="*/ 710684293 w 971"/>
              <a:gd name="T115" fmla="*/ 561995638 h 2856"/>
              <a:gd name="T116" fmla="*/ 740926178 w 971"/>
              <a:gd name="T117" fmla="*/ 342741250 h 2856"/>
              <a:gd name="T118" fmla="*/ 887095288 w 971"/>
              <a:gd name="T119" fmla="*/ 118448138 h 2856"/>
              <a:gd name="T120" fmla="*/ 1494453935 w 971"/>
              <a:gd name="T121" fmla="*/ 907256250 h 2856"/>
              <a:gd name="T122" fmla="*/ 1499494249 w 971"/>
              <a:gd name="T123" fmla="*/ 859374075 h 28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71"/>
              <a:gd name="T187" fmla="*/ 0 h 2856"/>
              <a:gd name="T188" fmla="*/ 971 w 971"/>
              <a:gd name="T189" fmla="*/ 2856 h 28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71" h="2856">
                <a:moveTo>
                  <a:pt x="395" y="13"/>
                </a:moveTo>
                <a:lnTo>
                  <a:pt x="395" y="13"/>
                </a:lnTo>
                <a:lnTo>
                  <a:pt x="405" y="8"/>
                </a:lnTo>
                <a:lnTo>
                  <a:pt x="415" y="5"/>
                </a:lnTo>
                <a:lnTo>
                  <a:pt x="427" y="3"/>
                </a:lnTo>
                <a:lnTo>
                  <a:pt x="439" y="0"/>
                </a:lnTo>
                <a:lnTo>
                  <a:pt x="453" y="0"/>
                </a:lnTo>
                <a:lnTo>
                  <a:pt x="467" y="0"/>
                </a:lnTo>
                <a:lnTo>
                  <a:pt x="492" y="3"/>
                </a:lnTo>
                <a:lnTo>
                  <a:pt x="516" y="6"/>
                </a:lnTo>
                <a:lnTo>
                  <a:pt x="537" y="10"/>
                </a:lnTo>
                <a:lnTo>
                  <a:pt x="554" y="13"/>
                </a:lnTo>
                <a:lnTo>
                  <a:pt x="569" y="22"/>
                </a:lnTo>
                <a:lnTo>
                  <a:pt x="583" y="29"/>
                </a:lnTo>
                <a:lnTo>
                  <a:pt x="595" y="35"/>
                </a:lnTo>
                <a:lnTo>
                  <a:pt x="605" y="44"/>
                </a:lnTo>
                <a:lnTo>
                  <a:pt x="615" y="54"/>
                </a:lnTo>
                <a:lnTo>
                  <a:pt x="624" y="65"/>
                </a:lnTo>
                <a:lnTo>
                  <a:pt x="631" y="75"/>
                </a:lnTo>
                <a:lnTo>
                  <a:pt x="638" y="87"/>
                </a:lnTo>
                <a:lnTo>
                  <a:pt x="641" y="97"/>
                </a:lnTo>
                <a:lnTo>
                  <a:pt x="646" y="109"/>
                </a:lnTo>
                <a:lnTo>
                  <a:pt x="650" y="121"/>
                </a:lnTo>
                <a:lnTo>
                  <a:pt x="651" y="133"/>
                </a:lnTo>
                <a:lnTo>
                  <a:pt x="655" y="157"/>
                </a:lnTo>
                <a:lnTo>
                  <a:pt x="655" y="182"/>
                </a:lnTo>
                <a:lnTo>
                  <a:pt x="655" y="205"/>
                </a:lnTo>
                <a:lnTo>
                  <a:pt x="651" y="227"/>
                </a:lnTo>
                <a:lnTo>
                  <a:pt x="648" y="249"/>
                </a:lnTo>
                <a:lnTo>
                  <a:pt x="644" y="266"/>
                </a:lnTo>
                <a:lnTo>
                  <a:pt x="638" y="292"/>
                </a:lnTo>
                <a:lnTo>
                  <a:pt x="632" y="302"/>
                </a:lnTo>
                <a:lnTo>
                  <a:pt x="639" y="305"/>
                </a:lnTo>
                <a:lnTo>
                  <a:pt x="644" y="311"/>
                </a:lnTo>
                <a:lnTo>
                  <a:pt x="650" y="316"/>
                </a:lnTo>
                <a:lnTo>
                  <a:pt x="651" y="323"/>
                </a:lnTo>
                <a:lnTo>
                  <a:pt x="656" y="333"/>
                </a:lnTo>
                <a:lnTo>
                  <a:pt x="658" y="336"/>
                </a:lnTo>
                <a:lnTo>
                  <a:pt x="661" y="338"/>
                </a:lnTo>
                <a:lnTo>
                  <a:pt x="667" y="341"/>
                </a:lnTo>
                <a:lnTo>
                  <a:pt x="680" y="357"/>
                </a:lnTo>
                <a:lnTo>
                  <a:pt x="697" y="379"/>
                </a:lnTo>
                <a:lnTo>
                  <a:pt x="716" y="403"/>
                </a:lnTo>
                <a:lnTo>
                  <a:pt x="749" y="449"/>
                </a:lnTo>
                <a:lnTo>
                  <a:pt x="764" y="468"/>
                </a:lnTo>
                <a:lnTo>
                  <a:pt x="774" y="485"/>
                </a:lnTo>
                <a:lnTo>
                  <a:pt x="781" y="499"/>
                </a:lnTo>
                <a:lnTo>
                  <a:pt x="790" y="516"/>
                </a:lnTo>
                <a:lnTo>
                  <a:pt x="795" y="529"/>
                </a:lnTo>
                <a:lnTo>
                  <a:pt x="798" y="545"/>
                </a:lnTo>
                <a:lnTo>
                  <a:pt x="800" y="560"/>
                </a:lnTo>
                <a:lnTo>
                  <a:pt x="802" y="574"/>
                </a:lnTo>
                <a:lnTo>
                  <a:pt x="802" y="586"/>
                </a:lnTo>
                <a:lnTo>
                  <a:pt x="800" y="608"/>
                </a:lnTo>
                <a:lnTo>
                  <a:pt x="796" y="627"/>
                </a:lnTo>
                <a:lnTo>
                  <a:pt x="795" y="637"/>
                </a:lnTo>
                <a:lnTo>
                  <a:pt x="793" y="640"/>
                </a:lnTo>
                <a:lnTo>
                  <a:pt x="793" y="652"/>
                </a:lnTo>
                <a:lnTo>
                  <a:pt x="791" y="668"/>
                </a:lnTo>
                <a:lnTo>
                  <a:pt x="790" y="681"/>
                </a:lnTo>
                <a:lnTo>
                  <a:pt x="786" y="695"/>
                </a:lnTo>
                <a:lnTo>
                  <a:pt x="776" y="726"/>
                </a:lnTo>
                <a:lnTo>
                  <a:pt x="764" y="758"/>
                </a:lnTo>
                <a:lnTo>
                  <a:pt x="752" y="787"/>
                </a:lnTo>
                <a:lnTo>
                  <a:pt x="732" y="835"/>
                </a:lnTo>
                <a:lnTo>
                  <a:pt x="721" y="854"/>
                </a:lnTo>
                <a:lnTo>
                  <a:pt x="713" y="900"/>
                </a:lnTo>
                <a:lnTo>
                  <a:pt x="708" y="943"/>
                </a:lnTo>
                <a:lnTo>
                  <a:pt x="702" y="984"/>
                </a:lnTo>
                <a:lnTo>
                  <a:pt x="697" y="1021"/>
                </a:lnTo>
                <a:lnTo>
                  <a:pt x="694" y="1078"/>
                </a:lnTo>
                <a:lnTo>
                  <a:pt x="692" y="1098"/>
                </a:lnTo>
                <a:lnTo>
                  <a:pt x="701" y="1107"/>
                </a:lnTo>
                <a:lnTo>
                  <a:pt x="711" y="1117"/>
                </a:lnTo>
                <a:lnTo>
                  <a:pt x="721" y="1131"/>
                </a:lnTo>
                <a:lnTo>
                  <a:pt x="730" y="1148"/>
                </a:lnTo>
                <a:lnTo>
                  <a:pt x="738" y="1167"/>
                </a:lnTo>
                <a:lnTo>
                  <a:pt x="747" y="1187"/>
                </a:lnTo>
                <a:lnTo>
                  <a:pt x="764" y="1228"/>
                </a:lnTo>
                <a:lnTo>
                  <a:pt x="781" y="1267"/>
                </a:lnTo>
                <a:lnTo>
                  <a:pt x="791" y="1302"/>
                </a:lnTo>
                <a:lnTo>
                  <a:pt x="803" y="1334"/>
                </a:lnTo>
                <a:lnTo>
                  <a:pt x="849" y="1599"/>
                </a:lnTo>
                <a:lnTo>
                  <a:pt x="971" y="2069"/>
                </a:lnTo>
                <a:lnTo>
                  <a:pt x="926" y="2079"/>
                </a:lnTo>
                <a:lnTo>
                  <a:pt x="921" y="2077"/>
                </a:lnTo>
                <a:lnTo>
                  <a:pt x="916" y="2077"/>
                </a:lnTo>
                <a:lnTo>
                  <a:pt x="906" y="2077"/>
                </a:lnTo>
                <a:lnTo>
                  <a:pt x="894" y="2079"/>
                </a:lnTo>
                <a:lnTo>
                  <a:pt x="882" y="2081"/>
                </a:lnTo>
                <a:lnTo>
                  <a:pt x="865" y="2089"/>
                </a:lnTo>
                <a:lnTo>
                  <a:pt x="856" y="2091"/>
                </a:lnTo>
                <a:lnTo>
                  <a:pt x="873" y="2146"/>
                </a:lnTo>
                <a:lnTo>
                  <a:pt x="843" y="2163"/>
                </a:lnTo>
                <a:lnTo>
                  <a:pt x="843" y="2173"/>
                </a:lnTo>
                <a:lnTo>
                  <a:pt x="843" y="2187"/>
                </a:lnTo>
                <a:lnTo>
                  <a:pt x="837" y="2224"/>
                </a:lnTo>
                <a:lnTo>
                  <a:pt x="831" y="2269"/>
                </a:lnTo>
                <a:lnTo>
                  <a:pt x="822" y="2318"/>
                </a:lnTo>
                <a:lnTo>
                  <a:pt x="805" y="2405"/>
                </a:lnTo>
                <a:lnTo>
                  <a:pt x="798" y="2443"/>
                </a:lnTo>
                <a:lnTo>
                  <a:pt x="795" y="2475"/>
                </a:lnTo>
                <a:lnTo>
                  <a:pt x="793" y="2513"/>
                </a:lnTo>
                <a:lnTo>
                  <a:pt x="791" y="2554"/>
                </a:lnTo>
                <a:lnTo>
                  <a:pt x="791" y="2593"/>
                </a:lnTo>
                <a:lnTo>
                  <a:pt x="795" y="2656"/>
                </a:lnTo>
                <a:lnTo>
                  <a:pt x="795" y="2684"/>
                </a:lnTo>
                <a:lnTo>
                  <a:pt x="815" y="2711"/>
                </a:lnTo>
                <a:lnTo>
                  <a:pt x="817" y="2720"/>
                </a:lnTo>
                <a:lnTo>
                  <a:pt x="820" y="2730"/>
                </a:lnTo>
                <a:lnTo>
                  <a:pt x="820" y="2738"/>
                </a:lnTo>
                <a:lnTo>
                  <a:pt x="820" y="2747"/>
                </a:lnTo>
                <a:lnTo>
                  <a:pt x="817" y="2762"/>
                </a:lnTo>
                <a:lnTo>
                  <a:pt x="813" y="2776"/>
                </a:lnTo>
                <a:lnTo>
                  <a:pt x="810" y="2786"/>
                </a:lnTo>
                <a:lnTo>
                  <a:pt x="805" y="2795"/>
                </a:lnTo>
                <a:lnTo>
                  <a:pt x="800" y="2802"/>
                </a:lnTo>
                <a:lnTo>
                  <a:pt x="791" y="2805"/>
                </a:lnTo>
                <a:lnTo>
                  <a:pt x="783" y="2809"/>
                </a:lnTo>
                <a:lnTo>
                  <a:pt x="774" y="2809"/>
                </a:lnTo>
                <a:lnTo>
                  <a:pt x="764" y="2809"/>
                </a:lnTo>
                <a:lnTo>
                  <a:pt x="755" y="2809"/>
                </a:lnTo>
                <a:lnTo>
                  <a:pt x="747" y="2805"/>
                </a:lnTo>
                <a:lnTo>
                  <a:pt x="730" y="2800"/>
                </a:lnTo>
                <a:lnTo>
                  <a:pt x="714" y="2795"/>
                </a:lnTo>
                <a:lnTo>
                  <a:pt x="702" y="2788"/>
                </a:lnTo>
                <a:lnTo>
                  <a:pt x="692" y="2781"/>
                </a:lnTo>
                <a:lnTo>
                  <a:pt x="689" y="2781"/>
                </a:lnTo>
                <a:lnTo>
                  <a:pt x="680" y="2778"/>
                </a:lnTo>
                <a:lnTo>
                  <a:pt x="661" y="2773"/>
                </a:lnTo>
                <a:lnTo>
                  <a:pt x="632" y="2764"/>
                </a:lnTo>
                <a:lnTo>
                  <a:pt x="617" y="2762"/>
                </a:lnTo>
                <a:lnTo>
                  <a:pt x="600" y="2757"/>
                </a:lnTo>
                <a:lnTo>
                  <a:pt x="579" y="2750"/>
                </a:lnTo>
                <a:lnTo>
                  <a:pt x="562" y="2744"/>
                </a:lnTo>
                <a:lnTo>
                  <a:pt x="532" y="2728"/>
                </a:lnTo>
                <a:lnTo>
                  <a:pt x="518" y="2723"/>
                </a:lnTo>
                <a:lnTo>
                  <a:pt x="503" y="2703"/>
                </a:lnTo>
                <a:lnTo>
                  <a:pt x="494" y="2686"/>
                </a:lnTo>
                <a:lnTo>
                  <a:pt x="491" y="2679"/>
                </a:lnTo>
                <a:lnTo>
                  <a:pt x="489" y="2672"/>
                </a:lnTo>
                <a:lnTo>
                  <a:pt x="489" y="2667"/>
                </a:lnTo>
                <a:lnTo>
                  <a:pt x="489" y="2660"/>
                </a:lnTo>
                <a:lnTo>
                  <a:pt x="489" y="2655"/>
                </a:lnTo>
                <a:lnTo>
                  <a:pt x="491" y="2651"/>
                </a:lnTo>
                <a:lnTo>
                  <a:pt x="492" y="2646"/>
                </a:lnTo>
                <a:lnTo>
                  <a:pt x="497" y="2645"/>
                </a:lnTo>
                <a:lnTo>
                  <a:pt x="504" y="2638"/>
                </a:lnTo>
                <a:lnTo>
                  <a:pt x="513" y="2634"/>
                </a:lnTo>
                <a:lnTo>
                  <a:pt x="523" y="2633"/>
                </a:lnTo>
                <a:lnTo>
                  <a:pt x="533" y="2631"/>
                </a:lnTo>
                <a:lnTo>
                  <a:pt x="554" y="2631"/>
                </a:lnTo>
                <a:lnTo>
                  <a:pt x="571" y="2633"/>
                </a:lnTo>
                <a:lnTo>
                  <a:pt x="576" y="2633"/>
                </a:lnTo>
                <a:lnTo>
                  <a:pt x="590" y="2631"/>
                </a:lnTo>
                <a:lnTo>
                  <a:pt x="602" y="2631"/>
                </a:lnTo>
                <a:lnTo>
                  <a:pt x="626" y="2633"/>
                </a:lnTo>
                <a:lnTo>
                  <a:pt x="646" y="2636"/>
                </a:lnTo>
                <a:lnTo>
                  <a:pt x="653" y="2638"/>
                </a:lnTo>
                <a:lnTo>
                  <a:pt x="660" y="2631"/>
                </a:lnTo>
                <a:lnTo>
                  <a:pt x="663" y="2621"/>
                </a:lnTo>
                <a:lnTo>
                  <a:pt x="668" y="2609"/>
                </a:lnTo>
                <a:lnTo>
                  <a:pt x="672" y="2593"/>
                </a:lnTo>
                <a:lnTo>
                  <a:pt x="680" y="2559"/>
                </a:lnTo>
                <a:lnTo>
                  <a:pt x="685" y="2523"/>
                </a:lnTo>
                <a:lnTo>
                  <a:pt x="689" y="2487"/>
                </a:lnTo>
                <a:lnTo>
                  <a:pt x="691" y="2457"/>
                </a:lnTo>
                <a:lnTo>
                  <a:pt x="692" y="2428"/>
                </a:lnTo>
                <a:lnTo>
                  <a:pt x="691" y="2412"/>
                </a:lnTo>
                <a:lnTo>
                  <a:pt x="687" y="2383"/>
                </a:lnTo>
                <a:lnTo>
                  <a:pt x="677" y="2308"/>
                </a:lnTo>
                <a:lnTo>
                  <a:pt x="663" y="2204"/>
                </a:lnTo>
                <a:lnTo>
                  <a:pt x="658" y="2207"/>
                </a:lnTo>
                <a:lnTo>
                  <a:pt x="655" y="2207"/>
                </a:lnTo>
                <a:lnTo>
                  <a:pt x="650" y="2207"/>
                </a:lnTo>
                <a:lnTo>
                  <a:pt x="646" y="2205"/>
                </a:lnTo>
                <a:lnTo>
                  <a:pt x="638" y="2200"/>
                </a:lnTo>
                <a:lnTo>
                  <a:pt x="632" y="2195"/>
                </a:lnTo>
                <a:lnTo>
                  <a:pt x="626" y="2188"/>
                </a:lnTo>
                <a:lnTo>
                  <a:pt x="622" y="2181"/>
                </a:lnTo>
                <a:lnTo>
                  <a:pt x="619" y="2175"/>
                </a:lnTo>
                <a:lnTo>
                  <a:pt x="609" y="2175"/>
                </a:lnTo>
                <a:lnTo>
                  <a:pt x="598" y="2176"/>
                </a:lnTo>
                <a:lnTo>
                  <a:pt x="588" y="2176"/>
                </a:lnTo>
                <a:lnTo>
                  <a:pt x="578" y="2181"/>
                </a:lnTo>
                <a:lnTo>
                  <a:pt x="561" y="2187"/>
                </a:lnTo>
                <a:lnTo>
                  <a:pt x="554" y="2190"/>
                </a:lnTo>
                <a:lnTo>
                  <a:pt x="559" y="2214"/>
                </a:lnTo>
                <a:lnTo>
                  <a:pt x="559" y="2231"/>
                </a:lnTo>
                <a:lnTo>
                  <a:pt x="559" y="2243"/>
                </a:lnTo>
                <a:lnTo>
                  <a:pt x="559" y="2250"/>
                </a:lnTo>
                <a:lnTo>
                  <a:pt x="559" y="2253"/>
                </a:lnTo>
                <a:lnTo>
                  <a:pt x="556" y="2255"/>
                </a:lnTo>
                <a:lnTo>
                  <a:pt x="554" y="2253"/>
                </a:lnTo>
                <a:lnTo>
                  <a:pt x="540" y="2255"/>
                </a:lnTo>
                <a:lnTo>
                  <a:pt x="527" y="2258"/>
                </a:lnTo>
                <a:lnTo>
                  <a:pt x="511" y="2258"/>
                </a:lnTo>
                <a:lnTo>
                  <a:pt x="492" y="2258"/>
                </a:lnTo>
                <a:lnTo>
                  <a:pt x="491" y="2274"/>
                </a:lnTo>
                <a:lnTo>
                  <a:pt x="484" y="2298"/>
                </a:lnTo>
                <a:lnTo>
                  <a:pt x="465" y="2354"/>
                </a:lnTo>
                <a:lnTo>
                  <a:pt x="438" y="2428"/>
                </a:lnTo>
                <a:lnTo>
                  <a:pt x="431" y="2446"/>
                </a:lnTo>
                <a:lnTo>
                  <a:pt x="424" y="2467"/>
                </a:lnTo>
                <a:lnTo>
                  <a:pt x="419" y="2487"/>
                </a:lnTo>
                <a:lnTo>
                  <a:pt x="414" y="2510"/>
                </a:lnTo>
                <a:lnTo>
                  <a:pt x="405" y="2559"/>
                </a:lnTo>
                <a:lnTo>
                  <a:pt x="397" y="2609"/>
                </a:lnTo>
                <a:lnTo>
                  <a:pt x="392" y="2653"/>
                </a:lnTo>
                <a:lnTo>
                  <a:pt x="388" y="2689"/>
                </a:lnTo>
                <a:lnTo>
                  <a:pt x="385" y="2723"/>
                </a:lnTo>
                <a:lnTo>
                  <a:pt x="390" y="2730"/>
                </a:lnTo>
                <a:lnTo>
                  <a:pt x="393" y="2738"/>
                </a:lnTo>
                <a:lnTo>
                  <a:pt x="397" y="2747"/>
                </a:lnTo>
                <a:lnTo>
                  <a:pt x="398" y="2756"/>
                </a:lnTo>
                <a:lnTo>
                  <a:pt x="400" y="2776"/>
                </a:lnTo>
                <a:lnTo>
                  <a:pt x="402" y="2797"/>
                </a:lnTo>
                <a:lnTo>
                  <a:pt x="402" y="2817"/>
                </a:lnTo>
                <a:lnTo>
                  <a:pt x="400" y="2834"/>
                </a:lnTo>
                <a:lnTo>
                  <a:pt x="397" y="2853"/>
                </a:lnTo>
                <a:lnTo>
                  <a:pt x="397" y="2855"/>
                </a:lnTo>
                <a:lnTo>
                  <a:pt x="392" y="2856"/>
                </a:lnTo>
                <a:lnTo>
                  <a:pt x="380" y="2856"/>
                </a:lnTo>
                <a:lnTo>
                  <a:pt x="342" y="2856"/>
                </a:lnTo>
                <a:lnTo>
                  <a:pt x="289" y="2853"/>
                </a:lnTo>
                <a:lnTo>
                  <a:pt x="279" y="2850"/>
                </a:lnTo>
                <a:lnTo>
                  <a:pt x="269" y="2846"/>
                </a:lnTo>
                <a:lnTo>
                  <a:pt x="260" y="2844"/>
                </a:lnTo>
                <a:lnTo>
                  <a:pt x="248" y="2843"/>
                </a:lnTo>
                <a:lnTo>
                  <a:pt x="224" y="2843"/>
                </a:lnTo>
                <a:lnTo>
                  <a:pt x="197" y="2843"/>
                </a:lnTo>
                <a:lnTo>
                  <a:pt x="168" y="2841"/>
                </a:lnTo>
                <a:lnTo>
                  <a:pt x="151" y="2839"/>
                </a:lnTo>
                <a:lnTo>
                  <a:pt x="134" y="2836"/>
                </a:lnTo>
                <a:lnTo>
                  <a:pt x="117" y="2832"/>
                </a:lnTo>
                <a:lnTo>
                  <a:pt x="98" y="2827"/>
                </a:lnTo>
                <a:lnTo>
                  <a:pt x="79" y="2821"/>
                </a:lnTo>
                <a:lnTo>
                  <a:pt x="58" y="2812"/>
                </a:lnTo>
                <a:lnTo>
                  <a:pt x="50" y="2809"/>
                </a:lnTo>
                <a:lnTo>
                  <a:pt x="33" y="2798"/>
                </a:lnTo>
                <a:lnTo>
                  <a:pt x="21" y="2790"/>
                </a:lnTo>
                <a:lnTo>
                  <a:pt x="11" y="2781"/>
                </a:lnTo>
                <a:lnTo>
                  <a:pt x="6" y="2773"/>
                </a:lnTo>
                <a:lnTo>
                  <a:pt x="2" y="2766"/>
                </a:lnTo>
                <a:lnTo>
                  <a:pt x="0" y="2759"/>
                </a:lnTo>
                <a:lnTo>
                  <a:pt x="0" y="2752"/>
                </a:lnTo>
                <a:lnTo>
                  <a:pt x="2" y="2747"/>
                </a:lnTo>
                <a:lnTo>
                  <a:pt x="4" y="2742"/>
                </a:lnTo>
                <a:lnTo>
                  <a:pt x="7" y="2738"/>
                </a:lnTo>
                <a:lnTo>
                  <a:pt x="16" y="2730"/>
                </a:lnTo>
                <a:lnTo>
                  <a:pt x="24" y="2725"/>
                </a:lnTo>
                <a:lnTo>
                  <a:pt x="26" y="2723"/>
                </a:lnTo>
                <a:lnTo>
                  <a:pt x="33" y="2720"/>
                </a:lnTo>
                <a:lnTo>
                  <a:pt x="40" y="2716"/>
                </a:lnTo>
                <a:lnTo>
                  <a:pt x="60" y="2711"/>
                </a:lnTo>
                <a:lnTo>
                  <a:pt x="86" y="2708"/>
                </a:lnTo>
                <a:lnTo>
                  <a:pt x="115" y="2706"/>
                </a:lnTo>
                <a:lnTo>
                  <a:pt x="163" y="2704"/>
                </a:lnTo>
                <a:lnTo>
                  <a:pt x="183" y="2703"/>
                </a:lnTo>
                <a:lnTo>
                  <a:pt x="158" y="2711"/>
                </a:lnTo>
                <a:lnTo>
                  <a:pt x="154" y="2711"/>
                </a:lnTo>
                <a:lnTo>
                  <a:pt x="156" y="2711"/>
                </a:lnTo>
                <a:lnTo>
                  <a:pt x="193" y="2703"/>
                </a:lnTo>
                <a:lnTo>
                  <a:pt x="209" y="2699"/>
                </a:lnTo>
                <a:lnTo>
                  <a:pt x="221" y="2692"/>
                </a:lnTo>
                <a:lnTo>
                  <a:pt x="233" y="2684"/>
                </a:lnTo>
                <a:lnTo>
                  <a:pt x="243" y="2675"/>
                </a:lnTo>
                <a:lnTo>
                  <a:pt x="252" y="2663"/>
                </a:lnTo>
                <a:lnTo>
                  <a:pt x="258" y="2653"/>
                </a:lnTo>
                <a:lnTo>
                  <a:pt x="265" y="2641"/>
                </a:lnTo>
                <a:lnTo>
                  <a:pt x="269" y="2629"/>
                </a:lnTo>
                <a:lnTo>
                  <a:pt x="277" y="2607"/>
                </a:lnTo>
                <a:lnTo>
                  <a:pt x="282" y="2588"/>
                </a:lnTo>
                <a:lnTo>
                  <a:pt x="282" y="2576"/>
                </a:lnTo>
                <a:lnTo>
                  <a:pt x="284" y="2571"/>
                </a:lnTo>
                <a:lnTo>
                  <a:pt x="286" y="2588"/>
                </a:lnTo>
                <a:lnTo>
                  <a:pt x="287" y="2588"/>
                </a:lnTo>
                <a:lnTo>
                  <a:pt x="286" y="2586"/>
                </a:lnTo>
                <a:lnTo>
                  <a:pt x="284" y="2561"/>
                </a:lnTo>
                <a:lnTo>
                  <a:pt x="282" y="2532"/>
                </a:lnTo>
                <a:lnTo>
                  <a:pt x="282" y="2487"/>
                </a:lnTo>
                <a:lnTo>
                  <a:pt x="282" y="2378"/>
                </a:lnTo>
                <a:lnTo>
                  <a:pt x="284" y="2238"/>
                </a:lnTo>
                <a:lnTo>
                  <a:pt x="279" y="2241"/>
                </a:lnTo>
                <a:lnTo>
                  <a:pt x="274" y="2241"/>
                </a:lnTo>
                <a:lnTo>
                  <a:pt x="265" y="2240"/>
                </a:lnTo>
                <a:lnTo>
                  <a:pt x="255" y="2238"/>
                </a:lnTo>
                <a:lnTo>
                  <a:pt x="245" y="2233"/>
                </a:lnTo>
                <a:lnTo>
                  <a:pt x="238" y="2229"/>
                </a:lnTo>
                <a:lnTo>
                  <a:pt x="231" y="2224"/>
                </a:lnTo>
                <a:lnTo>
                  <a:pt x="226" y="2219"/>
                </a:lnTo>
                <a:lnTo>
                  <a:pt x="212" y="2222"/>
                </a:lnTo>
                <a:lnTo>
                  <a:pt x="195" y="2226"/>
                </a:lnTo>
                <a:lnTo>
                  <a:pt x="180" y="2226"/>
                </a:lnTo>
                <a:lnTo>
                  <a:pt x="164" y="2224"/>
                </a:lnTo>
                <a:lnTo>
                  <a:pt x="139" y="2221"/>
                </a:lnTo>
                <a:lnTo>
                  <a:pt x="129" y="2219"/>
                </a:lnTo>
                <a:lnTo>
                  <a:pt x="147" y="2103"/>
                </a:lnTo>
                <a:lnTo>
                  <a:pt x="146" y="2091"/>
                </a:lnTo>
                <a:lnTo>
                  <a:pt x="146" y="2076"/>
                </a:lnTo>
                <a:lnTo>
                  <a:pt x="146" y="2057"/>
                </a:lnTo>
                <a:lnTo>
                  <a:pt x="147" y="2036"/>
                </a:lnTo>
                <a:lnTo>
                  <a:pt x="154" y="1990"/>
                </a:lnTo>
                <a:lnTo>
                  <a:pt x="163" y="1942"/>
                </a:lnTo>
                <a:lnTo>
                  <a:pt x="171" y="1898"/>
                </a:lnTo>
                <a:lnTo>
                  <a:pt x="180" y="1862"/>
                </a:lnTo>
                <a:lnTo>
                  <a:pt x="188" y="1826"/>
                </a:lnTo>
                <a:lnTo>
                  <a:pt x="195" y="1795"/>
                </a:lnTo>
                <a:lnTo>
                  <a:pt x="204" y="1756"/>
                </a:lnTo>
                <a:lnTo>
                  <a:pt x="221" y="1655"/>
                </a:lnTo>
                <a:lnTo>
                  <a:pt x="243" y="1531"/>
                </a:lnTo>
                <a:lnTo>
                  <a:pt x="241" y="1510"/>
                </a:lnTo>
                <a:lnTo>
                  <a:pt x="240" y="1488"/>
                </a:lnTo>
                <a:lnTo>
                  <a:pt x="240" y="1464"/>
                </a:lnTo>
                <a:lnTo>
                  <a:pt x="241" y="1442"/>
                </a:lnTo>
                <a:lnTo>
                  <a:pt x="243" y="1421"/>
                </a:lnTo>
                <a:lnTo>
                  <a:pt x="248" y="1401"/>
                </a:lnTo>
                <a:lnTo>
                  <a:pt x="252" y="1382"/>
                </a:lnTo>
                <a:lnTo>
                  <a:pt x="258" y="1365"/>
                </a:lnTo>
                <a:lnTo>
                  <a:pt x="263" y="1351"/>
                </a:lnTo>
                <a:lnTo>
                  <a:pt x="265" y="1343"/>
                </a:lnTo>
                <a:lnTo>
                  <a:pt x="265" y="1336"/>
                </a:lnTo>
                <a:lnTo>
                  <a:pt x="263" y="1332"/>
                </a:lnTo>
                <a:lnTo>
                  <a:pt x="260" y="1331"/>
                </a:lnTo>
                <a:lnTo>
                  <a:pt x="257" y="1331"/>
                </a:lnTo>
                <a:lnTo>
                  <a:pt x="253" y="1331"/>
                </a:lnTo>
                <a:lnTo>
                  <a:pt x="245" y="1336"/>
                </a:lnTo>
                <a:lnTo>
                  <a:pt x="238" y="1341"/>
                </a:lnTo>
                <a:lnTo>
                  <a:pt x="224" y="1344"/>
                </a:lnTo>
                <a:lnTo>
                  <a:pt x="216" y="1344"/>
                </a:lnTo>
                <a:lnTo>
                  <a:pt x="212" y="1344"/>
                </a:lnTo>
                <a:lnTo>
                  <a:pt x="204" y="1344"/>
                </a:lnTo>
                <a:lnTo>
                  <a:pt x="195" y="1344"/>
                </a:lnTo>
                <a:lnTo>
                  <a:pt x="188" y="1341"/>
                </a:lnTo>
                <a:lnTo>
                  <a:pt x="183" y="1339"/>
                </a:lnTo>
                <a:lnTo>
                  <a:pt x="176" y="1331"/>
                </a:lnTo>
                <a:lnTo>
                  <a:pt x="173" y="1327"/>
                </a:lnTo>
                <a:lnTo>
                  <a:pt x="168" y="1325"/>
                </a:lnTo>
                <a:lnTo>
                  <a:pt x="164" y="1322"/>
                </a:lnTo>
                <a:lnTo>
                  <a:pt x="159" y="1319"/>
                </a:lnTo>
                <a:lnTo>
                  <a:pt x="158" y="1314"/>
                </a:lnTo>
                <a:lnTo>
                  <a:pt x="156" y="1305"/>
                </a:lnTo>
                <a:lnTo>
                  <a:pt x="154" y="1302"/>
                </a:lnTo>
                <a:lnTo>
                  <a:pt x="152" y="1290"/>
                </a:lnTo>
                <a:lnTo>
                  <a:pt x="151" y="1279"/>
                </a:lnTo>
                <a:lnTo>
                  <a:pt x="147" y="1271"/>
                </a:lnTo>
                <a:lnTo>
                  <a:pt x="147" y="1261"/>
                </a:lnTo>
                <a:lnTo>
                  <a:pt x="147" y="1252"/>
                </a:lnTo>
                <a:lnTo>
                  <a:pt x="149" y="1245"/>
                </a:lnTo>
                <a:lnTo>
                  <a:pt x="151" y="1238"/>
                </a:lnTo>
                <a:lnTo>
                  <a:pt x="156" y="1226"/>
                </a:lnTo>
                <a:lnTo>
                  <a:pt x="163" y="1214"/>
                </a:lnTo>
                <a:lnTo>
                  <a:pt x="170" y="1208"/>
                </a:lnTo>
                <a:lnTo>
                  <a:pt x="176" y="1201"/>
                </a:lnTo>
                <a:lnTo>
                  <a:pt x="181" y="1196"/>
                </a:lnTo>
                <a:lnTo>
                  <a:pt x="214" y="1153"/>
                </a:lnTo>
                <a:lnTo>
                  <a:pt x="217" y="1067"/>
                </a:lnTo>
                <a:lnTo>
                  <a:pt x="224" y="1001"/>
                </a:lnTo>
                <a:lnTo>
                  <a:pt x="229" y="950"/>
                </a:lnTo>
                <a:lnTo>
                  <a:pt x="238" y="915"/>
                </a:lnTo>
                <a:lnTo>
                  <a:pt x="243" y="893"/>
                </a:lnTo>
                <a:lnTo>
                  <a:pt x="248" y="880"/>
                </a:lnTo>
                <a:lnTo>
                  <a:pt x="252" y="873"/>
                </a:lnTo>
                <a:lnTo>
                  <a:pt x="253" y="871"/>
                </a:lnTo>
                <a:lnTo>
                  <a:pt x="255" y="859"/>
                </a:lnTo>
                <a:lnTo>
                  <a:pt x="255" y="847"/>
                </a:lnTo>
                <a:lnTo>
                  <a:pt x="253" y="837"/>
                </a:lnTo>
                <a:lnTo>
                  <a:pt x="252" y="828"/>
                </a:lnTo>
                <a:lnTo>
                  <a:pt x="248" y="815"/>
                </a:lnTo>
                <a:lnTo>
                  <a:pt x="246" y="809"/>
                </a:lnTo>
                <a:lnTo>
                  <a:pt x="241" y="803"/>
                </a:lnTo>
                <a:lnTo>
                  <a:pt x="238" y="796"/>
                </a:lnTo>
                <a:lnTo>
                  <a:pt x="234" y="787"/>
                </a:lnTo>
                <a:lnTo>
                  <a:pt x="234" y="779"/>
                </a:lnTo>
                <a:lnTo>
                  <a:pt x="233" y="772"/>
                </a:lnTo>
                <a:lnTo>
                  <a:pt x="233" y="763"/>
                </a:lnTo>
                <a:lnTo>
                  <a:pt x="234" y="748"/>
                </a:lnTo>
                <a:lnTo>
                  <a:pt x="238" y="731"/>
                </a:lnTo>
                <a:lnTo>
                  <a:pt x="243" y="714"/>
                </a:lnTo>
                <a:lnTo>
                  <a:pt x="252" y="700"/>
                </a:lnTo>
                <a:lnTo>
                  <a:pt x="260" y="683"/>
                </a:lnTo>
                <a:lnTo>
                  <a:pt x="269" y="669"/>
                </a:lnTo>
                <a:lnTo>
                  <a:pt x="279" y="657"/>
                </a:lnTo>
                <a:lnTo>
                  <a:pt x="296" y="635"/>
                </a:lnTo>
                <a:lnTo>
                  <a:pt x="308" y="622"/>
                </a:lnTo>
                <a:lnTo>
                  <a:pt x="313" y="615"/>
                </a:lnTo>
                <a:lnTo>
                  <a:pt x="313" y="611"/>
                </a:lnTo>
                <a:lnTo>
                  <a:pt x="318" y="604"/>
                </a:lnTo>
                <a:lnTo>
                  <a:pt x="328" y="592"/>
                </a:lnTo>
                <a:lnTo>
                  <a:pt x="344" y="577"/>
                </a:lnTo>
                <a:lnTo>
                  <a:pt x="345" y="572"/>
                </a:lnTo>
                <a:lnTo>
                  <a:pt x="351" y="560"/>
                </a:lnTo>
                <a:lnTo>
                  <a:pt x="368" y="534"/>
                </a:lnTo>
                <a:lnTo>
                  <a:pt x="390" y="500"/>
                </a:lnTo>
                <a:lnTo>
                  <a:pt x="383" y="495"/>
                </a:lnTo>
                <a:lnTo>
                  <a:pt x="380" y="492"/>
                </a:lnTo>
                <a:lnTo>
                  <a:pt x="378" y="488"/>
                </a:lnTo>
                <a:lnTo>
                  <a:pt x="376" y="485"/>
                </a:lnTo>
                <a:lnTo>
                  <a:pt x="376" y="481"/>
                </a:lnTo>
                <a:lnTo>
                  <a:pt x="378" y="475"/>
                </a:lnTo>
                <a:lnTo>
                  <a:pt x="378" y="473"/>
                </a:lnTo>
                <a:lnTo>
                  <a:pt x="383" y="471"/>
                </a:lnTo>
                <a:lnTo>
                  <a:pt x="390" y="464"/>
                </a:lnTo>
                <a:lnTo>
                  <a:pt x="410" y="449"/>
                </a:lnTo>
                <a:lnTo>
                  <a:pt x="438" y="425"/>
                </a:lnTo>
                <a:lnTo>
                  <a:pt x="388" y="434"/>
                </a:lnTo>
                <a:lnTo>
                  <a:pt x="378" y="435"/>
                </a:lnTo>
                <a:lnTo>
                  <a:pt x="368" y="437"/>
                </a:lnTo>
                <a:lnTo>
                  <a:pt x="361" y="437"/>
                </a:lnTo>
                <a:lnTo>
                  <a:pt x="352" y="435"/>
                </a:lnTo>
                <a:lnTo>
                  <a:pt x="347" y="434"/>
                </a:lnTo>
                <a:lnTo>
                  <a:pt x="342" y="434"/>
                </a:lnTo>
                <a:lnTo>
                  <a:pt x="339" y="430"/>
                </a:lnTo>
                <a:lnTo>
                  <a:pt x="335" y="428"/>
                </a:lnTo>
                <a:lnTo>
                  <a:pt x="332" y="423"/>
                </a:lnTo>
                <a:lnTo>
                  <a:pt x="330" y="417"/>
                </a:lnTo>
                <a:lnTo>
                  <a:pt x="330" y="411"/>
                </a:lnTo>
                <a:lnTo>
                  <a:pt x="332" y="408"/>
                </a:lnTo>
                <a:lnTo>
                  <a:pt x="332" y="403"/>
                </a:lnTo>
                <a:lnTo>
                  <a:pt x="330" y="399"/>
                </a:lnTo>
                <a:lnTo>
                  <a:pt x="330" y="396"/>
                </a:lnTo>
                <a:lnTo>
                  <a:pt x="325" y="389"/>
                </a:lnTo>
                <a:lnTo>
                  <a:pt x="322" y="389"/>
                </a:lnTo>
                <a:lnTo>
                  <a:pt x="311" y="382"/>
                </a:lnTo>
                <a:lnTo>
                  <a:pt x="304" y="376"/>
                </a:lnTo>
                <a:lnTo>
                  <a:pt x="303" y="374"/>
                </a:lnTo>
                <a:lnTo>
                  <a:pt x="303" y="372"/>
                </a:lnTo>
                <a:lnTo>
                  <a:pt x="304" y="369"/>
                </a:lnTo>
                <a:lnTo>
                  <a:pt x="306" y="365"/>
                </a:lnTo>
                <a:lnTo>
                  <a:pt x="310" y="364"/>
                </a:lnTo>
                <a:lnTo>
                  <a:pt x="313" y="362"/>
                </a:lnTo>
                <a:lnTo>
                  <a:pt x="318" y="358"/>
                </a:lnTo>
                <a:lnTo>
                  <a:pt x="320" y="355"/>
                </a:lnTo>
                <a:lnTo>
                  <a:pt x="320" y="353"/>
                </a:lnTo>
                <a:lnTo>
                  <a:pt x="318" y="352"/>
                </a:lnTo>
                <a:lnTo>
                  <a:pt x="313" y="350"/>
                </a:lnTo>
                <a:lnTo>
                  <a:pt x="310" y="348"/>
                </a:lnTo>
                <a:lnTo>
                  <a:pt x="299" y="348"/>
                </a:lnTo>
                <a:lnTo>
                  <a:pt x="292" y="346"/>
                </a:lnTo>
                <a:lnTo>
                  <a:pt x="289" y="345"/>
                </a:lnTo>
                <a:lnTo>
                  <a:pt x="287" y="341"/>
                </a:lnTo>
                <a:lnTo>
                  <a:pt x="286" y="338"/>
                </a:lnTo>
                <a:lnTo>
                  <a:pt x="286" y="336"/>
                </a:lnTo>
                <a:lnTo>
                  <a:pt x="287" y="333"/>
                </a:lnTo>
                <a:lnTo>
                  <a:pt x="287" y="326"/>
                </a:lnTo>
                <a:lnTo>
                  <a:pt x="289" y="317"/>
                </a:lnTo>
                <a:lnTo>
                  <a:pt x="287" y="305"/>
                </a:lnTo>
                <a:lnTo>
                  <a:pt x="279" y="302"/>
                </a:lnTo>
                <a:lnTo>
                  <a:pt x="270" y="297"/>
                </a:lnTo>
                <a:lnTo>
                  <a:pt x="267" y="292"/>
                </a:lnTo>
                <a:lnTo>
                  <a:pt x="265" y="288"/>
                </a:lnTo>
                <a:lnTo>
                  <a:pt x="265" y="285"/>
                </a:lnTo>
                <a:lnTo>
                  <a:pt x="265" y="282"/>
                </a:lnTo>
                <a:lnTo>
                  <a:pt x="267" y="280"/>
                </a:lnTo>
                <a:lnTo>
                  <a:pt x="291" y="247"/>
                </a:lnTo>
                <a:lnTo>
                  <a:pt x="287" y="241"/>
                </a:lnTo>
                <a:lnTo>
                  <a:pt x="284" y="237"/>
                </a:lnTo>
                <a:lnTo>
                  <a:pt x="282" y="230"/>
                </a:lnTo>
                <a:lnTo>
                  <a:pt x="282" y="225"/>
                </a:lnTo>
                <a:lnTo>
                  <a:pt x="282" y="223"/>
                </a:lnTo>
                <a:lnTo>
                  <a:pt x="282" y="211"/>
                </a:lnTo>
                <a:lnTo>
                  <a:pt x="282" y="201"/>
                </a:lnTo>
                <a:lnTo>
                  <a:pt x="282" y="189"/>
                </a:lnTo>
                <a:lnTo>
                  <a:pt x="282" y="176"/>
                </a:lnTo>
                <a:lnTo>
                  <a:pt x="286" y="162"/>
                </a:lnTo>
                <a:lnTo>
                  <a:pt x="289" y="148"/>
                </a:lnTo>
                <a:lnTo>
                  <a:pt x="294" y="136"/>
                </a:lnTo>
                <a:lnTo>
                  <a:pt x="299" y="126"/>
                </a:lnTo>
                <a:lnTo>
                  <a:pt x="304" y="114"/>
                </a:lnTo>
                <a:lnTo>
                  <a:pt x="316" y="95"/>
                </a:lnTo>
                <a:lnTo>
                  <a:pt x="328" y="82"/>
                </a:lnTo>
                <a:lnTo>
                  <a:pt x="339" y="70"/>
                </a:lnTo>
                <a:lnTo>
                  <a:pt x="347" y="61"/>
                </a:lnTo>
                <a:lnTo>
                  <a:pt x="349" y="54"/>
                </a:lnTo>
                <a:lnTo>
                  <a:pt x="352" y="47"/>
                </a:lnTo>
                <a:lnTo>
                  <a:pt x="357" y="39"/>
                </a:lnTo>
                <a:lnTo>
                  <a:pt x="366" y="30"/>
                </a:lnTo>
                <a:lnTo>
                  <a:pt x="374" y="25"/>
                </a:lnTo>
                <a:lnTo>
                  <a:pt x="383" y="20"/>
                </a:lnTo>
                <a:lnTo>
                  <a:pt x="388" y="17"/>
                </a:lnTo>
                <a:lnTo>
                  <a:pt x="395" y="13"/>
                </a:lnTo>
                <a:close/>
                <a:moveTo>
                  <a:pt x="593" y="360"/>
                </a:moveTo>
                <a:lnTo>
                  <a:pt x="619" y="360"/>
                </a:lnTo>
                <a:lnTo>
                  <a:pt x="609" y="346"/>
                </a:lnTo>
                <a:lnTo>
                  <a:pt x="605" y="341"/>
                </a:lnTo>
                <a:lnTo>
                  <a:pt x="602" y="340"/>
                </a:lnTo>
                <a:lnTo>
                  <a:pt x="600" y="338"/>
                </a:lnTo>
                <a:lnTo>
                  <a:pt x="598" y="338"/>
                </a:lnTo>
                <a:lnTo>
                  <a:pt x="597" y="340"/>
                </a:lnTo>
                <a:lnTo>
                  <a:pt x="595" y="341"/>
                </a:lnTo>
                <a:lnTo>
                  <a:pt x="593" y="346"/>
                </a:lnTo>
                <a:lnTo>
                  <a:pt x="593" y="353"/>
                </a:lnTo>
                <a:lnTo>
                  <a:pt x="593"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3" name="AutoShape 5"/>
          <p:cNvSpPr>
            <a:spLocks noChangeAspect="1" noChangeArrowheads="1" noTextEdit="1"/>
          </p:cNvSpPr>
          <p:nvPr/>
        </p:nvSpPr>
        <p:spPr bwMode="auto">
          <a:xfrm>
            <a:off x="0" y="0"/>
            <a:ext cx="9906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4" name="Freeform 7"/>
          <p:cNvSpPr>
            <a:spLocks/>
          </p:cNvSpPr>
          <p:nvPr/>
        </p:nvSpPr>
        <p:spPr bwMode="auto">
          <a:xfrm>
            <a:off x="5152496" y="1381125"/>
            <a:ext cx="1735270" cy="4452938"/>
          </a:xfrm>
          <a:custGeom>
            <a:avLst/>
            <a:gdLst>
              <a:gd name="T0" fmla="*/ 581025 w 1009"/>
              <a:gd name="T1" fmla="*/ 101600 h 2805"/>
              <a:gd name="T2" fmla="*/ 579438 w 1009"/>
              <a:gd name="T3" fmla="*/ 431800 h 2805"/>
              <a:gd name="T4" fmla="*/ 654050 w 1009"/>
              <a:gd name="T5" fmla="*/ 592138 h 2805"/>
              <a:gd name="T6" fmla="*/ 503238 w 1009"/>
              <a:gd name="T7" fmla="*/ 701675 h 2805"/>
              <a:gd name="T8" fmla="*/ 350838 w 1009"/>
              <a:gd name="T9" fmla="*/ 747713 h 2805"/>
              <a:gd name="T10" fmla="*/ 212725 w 1009"/>
              <a:gd name="T11" fmla="*/ 904875 h 2805"/>
              <a:gd name="T12" fmla="*/ 152400 w 1009"/>
              <a:gd name="T13" fmla="*/ 1292225 h 2805"/>
              <a:gd name="T14" fmla="*/ 79375 w 1009"/>
              <a:gd name="T15" fmla="*/ 1439863 h 2805"/>
              <a:gd name="T16" fmla="*/ 122238 w 1009"/>
              <a:gd name="T17" fmla="*/ 1589088 h 2805"/>
              <a:gd name="T18" fmla="*/ 65088 w 1009"/>
              <a:gd name="T19" fmla="*/ 1722438 h 2805"/>
              <a:gd name="T20" fmla="*/ 11113 w 1009"/>
              <a:gd name="T21" fmla="*/ 2117725 h 2805"/>
              <a:gd name="T22" fmla="*/ 52388 w 1009"/>
              <a:gd name="T23" fmla="*/ 2273300 h 2805"/>
              <a:gd name="T24" fmla="*/ 374650 w 1009"/>
              <a:gd name="T25" fmla="*/ 2338388 h 2805"/>
              <a:gd name="T26" fmla="*/ 466725 w 1009"/>
              <a:gd name="T27" fmla="*/ 2254250 h 2805"/>
              <a:gd name="T28" fmla="*/ 450850 w 1009"/>
              <a:gd name="T29" fmla="*/ 2490788 h 2805"/>
              <a:gd name="T30" fmla="*/ 481013 w 1009"/>
              <a:gd name="T31" fmla="*/ 2622550 h 2805"/>
              <a:gd name="T32" fmla="*/ 511175 w 1009"/>
              <a:gd name="T33" fmla="*/ 2859088 h 2805"/>
              <a:gd name="T34" fmla="*/ 546100 w 1009"/>
              <a:gd name="T35" fmla="*/ 3046413 h 2805"/>
              <a:gd name="T36" fmla="*/ 488950 w 1009"/>
              <a:gd name="T37" fmla="*/ 3352800 h 2805"/>
              <a:gd name="T38" fmla="*/ 473075 w 1009"/>
              <a:gd name="T39" fmla="*/ 3776663 h 2805"/>
              <a:gd name="T40" fmla="*/ 541338 w 1009"/>
              <a:gd name="T41" fmla="*/ 4100513 h 2805"/>
              <a:gd name="T42" fmla="*/ 560388 w 1009"/>
              <a:gd name="T43" fmla="*/ 4303713 h 2805"/>
              <a:gd name="T44" fmla="*/ 736600 w 1009"/>
              <a:gd name="T45" fmla="*/ 4433888 h 2805"/>
              <a:gd name="T46" fmla="*/ 1008063 w 1009"/>
              <a:gd name="T47" fmla="*/ 4403725 h 2805"/>
              <a:gd name="T48" fmla="*/ 928688 w 1009"/>
              <a:gd name="T49" fmla="*/ 4262438 h 2805"/>
              <a:gd name="T50" fmla="*/ 839788 w 1009"/>
              <a:gd name="T51" fmla="*/ 4067175 h 2805"/>
              <a:gd name="T52" fmla="*/ 822325 w 1009"/>
              <a:gd name="T53" fmla="*/ 3459163 h 2805"/>
              <a:gd name="T54" fmla="*/ 822325 w 1009"/>
              <a:gd name="T55" fmla="*/ 3282950 h 2805"/>
              <a:gd name="T56" fmla="*/ 920750 w 1009"/>
              <a:gd name="T57" fmla="*/ 2797175 h 2805"/>
              <a:gd name="T58" fmla="*/ 942975 w 1009"/>
              <a:gd name="T59" fmla="*/ 3027363 h 2805"/>
              <a:gd name="T60" fmla="*/ 962025 w 1009"/>
              <a:gd name="T61" fmla="*/ 3184525 h 2805"/>
              <a:gd name="T62" fmla="*/ 962025 w 1009"/>
              <a:gd name="T63" fmla="*/ 3302000 h 2805"/>
              <a:gd name="T64" fmla="*/ 908050 w 1009"/>
              <a:gd name="T65" fmla="*/ 3719513 h 2805"/>
              <a:gd name="T66" fmla="*/ 915988 w 1009"/>
              <a:gd name="T67" fmla="*/ 3986213 h 2805"/>
              <a:gd name="T68" fmla="*/ 955675 w 1009"/>
              <a:gd name="T69" fmla="*/ 4200525 h 2805"/>
              <a:gd name="T70" fmla="*/ 1031875 w 1009"/>
              <a:gd name="T71" fmla="*/ 4349750 h 2805"/>
              <a:gd name="T72" fmla="*/ 1257300 w 1009"/>
              <a:gd name="T73" fmla="*/ 4383088 h 2805"/>
              <a:gd name="T74" fmla="*/ 1233488 w 1009"/>
              <a:gd name="T75" fmla="*/ 4140200 h 2805"/>
              <a:gd name="T76" fmla="*/ 1233488 w 1009"/>
              <a:gd name="T77" fmla="*/ 3983038 h 2805"/>
              <a:gd name="T78" fmla="*/ 1252538 w 1009"/>
              <a:gd name="T79" fmla="*/ 3822700 h 2805"/>
              <a:gd name="T80" fmla="*/ 1252538 w 1009"/>
              <a:gd name="T81" fmla="*/ 3519488 h 2805"/>
              <a:gd name="T82" fmla="*/ 1279525 w 1009"/>
              <a:gd name="T83" fmla="*/ 3041650 h 2805"/>
              <a:gd name="T84" fmla="*/ 1309688 w 1009"/>
              <a:gd name="T85" fmla="*/ 2762250 h 2805"/>
              <a:gd name="T86" fmla="*/ 1338263 w 1009"/>
              <a:gd name="T87" fmla="*/ 2479675 h 2805"/>
              <a:gd name="T88" fmla="*/ 1420813 w 1009"/>
              <a:gd name="T89" fmla="*/ 2273300 h 2805"/>
              <a:gd name="T90" fmla="*/ 1417638 w 1009"/>
              <a:gd name="T91" fmla="*/ 2422525 h 2805"/>
              <a:gd name="T92" fmla="*/ 1463675 w 1009"/>
              <a:gd name="T93" fmla="*/ 2414588 h 2805"/>
              <a:gd name="T94" fmla="*/ 1512888 w 1009"/>
              <a:gd name="T95" fmla="*/ 2408238 h 2805"/>
              <a:gd name="T96" fmla="*/ 1487488 w 1009"/>
              <a:gd name="T97" fmla="*/ 2473325 h 2805"/>
              <a:gd name="T98" fmla="*/ 1474788 w 1009"/>
              <a:gd name="T99" fmla="*/ 2538413 h 2805"/>
              <a:gd name="T100" fmla="*/ 1590675 w 1009"/>
              <a:gd name="T101" fmla="*/ 2430463 h 2805"/>
              <a:gd name="T102" fmla="*/ 1597025 w 1009"/>
              <a:gd name="T103" fmla="*/ 2308225 h 2805"/>
              <a:gd name="T104" fmla="*/ 1563688 w 1009"/>
              <a:gd name="T105" fmla="*/ 2052638 h 2805"/>
              <a:gd name="T106" fmla="*/ 1433513 w 1009"/>
              <a:gd name="T107" fmla="*/ 1420813 h 2805"/>
              <a:gd name="T108" fmla="*/ 1328738 w 1009"/>
              <a:gd name="T109" fmla="*/ 939800 h 2805"/>
              <a:gd name="T110" fmla="*/ 1214438 w 1009"/>
              <a:gd name="T111" fmla="*/ 744538 h 2805"/>
              <a:gd name="T112" fmla="*/ 996950 w 1009"/>
              <a:gd name="T113" fmla="*/ 663575 h 2805"/>
              <a:gd name="T114" fmla="*/ 1046163 w 1009"/>
              <a:gd name="T115" fmla="*/ 388938 h 2805"/>
              <a:gd name="T116" fmla="*/ 1076325 w 1009"/>
              <a:gd name="T117" fmla="*/ 236538 h 2805"/>
              <a:gd name="T118" fmla="*/ 908050 w 1009"/>
              <a:gd name="T119" fmla="*/ 25400 h 2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9"/>
              <a:gd name="T181" fmla="*/ 0 h 2805"/>
              <a:gd name="T182" fmla="*/ 1009 w 1009"/>
              <a:gd name="T183" fmla="*/ 2805 h 2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9" h="2805">
                <a:moveTo>
                  <a:pt x="489" y="2"/>
                </a:moveTo>
                <a:lnTo>
                  <a:pt x="489" y="2"/>
                </a:lnTo>
                <a:lnTo>
                  <a:pt x="474" y="0"/>
                </a:lnTo>
                <a:lnTo>
                  <a:pt x="459" y="2"/>
                </a:lnTo>
                <a:lnTo>
                  <a:pt x="445" y="4"/>
                </a:lnTo>
                <a:lnTo>
                  <a:pt x="430" y="7"/>
                </a:lnTo>
                <a:lnTo>
                  <a:pt x="416" y="12"/>
                </a:lnTo>
                <a:lnTo>
                  <a:pt x="404" y="19"/>
                </a:lnTo>
                <a:lnTo>
                  <a:pt x="392" y="29"/>
                </a:lnTo>
                <a:lnTo>
                  <a:pt x="382" y="40"/>
                </a:lnTo>
                <a:lnTo>
                  <a:pt x="373" y="52"/>
                </a:lnTo>
                <a:lnTo>
                  <a:pt x="368" y="57"/>
                </a:lnTo>
                <a:lnTo>
                  <a:pt x="366" y="64"/>
                </a:lnTo>
                <a:lnTo>
                  <a:pt x="358" y="93"/>
                </a:lnTo>
                <a:lnTo>
                  <a:pt x="349" y="125"/>
                </a:lnTo>
                <a:lnTo>
                  <a:pt x="341" y="159"/>
                </a:lnTo>
                <a:lnTo>
                  <a:pt x="339" y="173"/>
                </a:lnTo>
                <a:lnTo>
                  <a:pt x="339" y="188"/>
                </a:lnTo>
                <a:lnTo>
                  <a:pt x="339" y="204"/>
                </a:lnTo>
                <a:lnTo>
                  <a:pt x="342" y="217"/>
                </a:lnTo>
                <a:lnTo>
                  <a:pt x="346" y="231"/>
                </a:lnTo>
                <a:lnTo>
                  <a:pt x="351" y="247"/>
                </a:lnTo>
                <a:lnTo>
                  <a:pt x="358" y="259"/>
                </a:lnTo>
                <a:lnTo>
                  <a:pt x="365" y="272"/>
                </a:lnTo>
                <a:lnTo>
                  <a:pt x="368" y="277"/>
                </a:lnTo>
                <a:lnTo>
                  <a:pt x="373" y="284"/>
                </a:lnTo>
                <a:lnTo>
                  <a:pt x="378" y="289"/>
                </a:lnTo>
                <a:lnTo>
                  <a:pt x="383" y="296"/>
                </a:lnTo>
                <a:lnTo>
                  <a:pt x="399" y="329"/>
                </a:lnTo>
                <a:lnTo>
                  <a:pt x="406" y="341"/>
                </a:lnTo>
                <a:lnTo>
                  <a:pt x="411" y="353"/>
                </a:lnTo>
                <a:lnTo>
                  <a:pt x="412" y="366"/>
                </a:lnTo>
                <a:lnTo>
                  <a:pt x="412" y="373"/>
                </a:lnTo>
                <a:lnTo>
                  <a:pt x="411" y="380"/>
                </a:lnTo>
                <a:lnTo>
                  <a:pt x="406" y="394"/>
                </a:lnTo>
                <a:lnTo>
                  <a:pt x="402" y="399"/>
                </a:lnTo>
                <a:lnTo>
                  <a:pt x="397" y="406"/>
                </a:lnTo>
                <a:lnTo>
                  <a:pt x="392" y="411"/>
                </a:lnTo>
                <a:lnTo>
                  <a:pt x="389" y="414"/>
                </a:lnTo>
                <a:lnTo>
                  <a:pt x="373" y="418"/>
                </a:lnTo>
                <a:lnTo>
                  <a:pt x="344" y="428"/>
                </a:lnTo>
                <a:lnTo>
                  <a:pt x="330" y="435"/>
                </a:lnTo>
                <a:lnTo>
                  <a:pt x="317" y="442"/>
                </a:lnTo>
                <a:lnTo>
                  <a:pt x="305" y="450"/>
                </a:lnTo>
                <a:lnTo>
                  <a:pt x="298" y="455"/>
                </a:lnTo>
                <a:lnTo>
                  <a:pt x="291" y="459"/>
                </a:lnTo>
                <a:lnTo>
                  <a:pt x="276" y="462"/>
                </a:lnTo>
                <a:lnTo>
                  <a:pt x="260" y="465"/>
                </a:lnTo>
                <a:lnTo>
                  <a:pt x="247" y="467"/>
                </a:lnTo>
                <a:lnTo>
                  <a:pt x="233" y="469"/>
                </a:lnTo>
                <a:lnTo>
                  <a:pt x="226" y="469"/>
                </a:lnTo>
                <a:lnTo>
                  <a:pt x="221" y="471"/>
                </a:lnTo>
                <a:lnTo>
                  <a:pt x="202" y="481"/>
                </a:lnTo>
                <a:lnTo>
                  <a:pt x="190" y="489"/>
                </a:lnTo>
                <a:lnTo>
                  <a:pt x="178" y="498"/>
                </a:lnTo>
                <a:lnTo>
                  <a:pt x="166" y="508"/>
                </a:lnTo>
                <a:lnTo>
                  <a:pt x="154" y="518"/>
                </a:lnTo>
                <a:lnTo>
                  <a:pt x="146" y="527"/>
                </a:lnTo>
                <a:lnTo>
                  <a:pt x="142" y="534"/>
                </a:lnTo>
                <a:lnTo>
                  <a:pt x="141" y="539"/>
                </a:lnTo>
                <a:lnTo>
                  <a:pt x="134" y="570"/>
                </a:lnTo>
                <a:lnTo>
                  <a:pt x="122" y="635"/>
                </a:lnTo>
                <a:lnTo>
                  <a:pt x="111" y="700"/>
                </a:lnTo>
                <a:lnTo>
                  <a:pt x="108" y="729"/>
                </a:lnTo>
                <a:lnTo>
                  <a:pt x="106" y="756"/>
                </a:lnTo>
                <a:lnTo>
                  <a:pt x="105" y="787"/>
                </a:lnTo>
                <a:lnTo>
                  <a:pt x="105" y="804"/>
                </a:lnTo>
                <a:lnTo>
                  <a:pt x="105" y="808"/>
                </a:lnTo>
                <a:lnTo>
                  <a:pt x="101" y="809"/>
                </a:lnTo>
                <a:lnTo>
                  <a:pt x="96" y="814"/>
                </a:lnTo>
                <a:lnTo>
                  <a:pt x="86" y="826"/>
                </a:lnTo>
                <a:lnTo>
                  <a:pt x="77" y="838"/>
                </a:lnTo>
                <a:lnTo>
                  <a:pt x="69" y="850"/>
                </a:lnTo>
                <a:lnTo>
                  <a:pt x="65" y="857"/>
                </a:lnTo>
                <a:lnTo>
                  <a:pt x="62" y="864"/>
                </a:lnTo>
                <a:lnTo>
                  <a:pt x="57" y="879"/>
                </a:lnTo>
                <a:lnTo>
                  <a:pt x="55" y="886"/>
                </a:lnTo>
                <a:lnTo>
                  <a:pt x="53" y="893"/>
                </a:lnTo>
                <a:lnTo>
                  <a:pt x="52" y="900"/>
                </a:lnTo>
                <a:lnTo>
                  <a:pt x="50" y="907"/>
                </a:lnTo>
                <a:lnTo>
                  <a:pt x="46" y="920"/>
                </a:lnTo>
                <a:lnTo>
                  <a:pt x="45" y="936"/>
                </a:lnTo>
                <a:lnTo>
                  <a:pt x="43" y="951"/>
                </a:lnTo>
                <a:lnTo>
                  <a:pt x="43" y="965"/>
                </a:lnTo>
                <a:lnTo>
                  <a:pt x="45" y="973"/>
                </a:lnTo>
                <a:lnTo>
                  <a:pt x="46" y="979"/>
                </a:lnTo>
                <a:lnTo>
                  <a:pt x="52" y="985"/>
                </a:lnTo>
                <a:lnTo>
                  <a:pt x="58" y="989"/>
                </a:lnTo>
                <a:lnTo>
                  <a:pt x="72" y="997"/>
                </a:lnTo>
                <a:lnTo>
                  <a:pt x="77" y="1001"/>
                </a:lnTo>
                <a:lnTo>
                  <a:pt x="79" y="1002"/>
                </a:lnTo>
                <a:lnTo>
                  <a:pt x="77" y="1004"/>
                </a:lnTo>
                <a:lnTo>
                  <a:pt x="70" y="1018"/>
                </a:lnTo>
                <a:lnTo>
                  <a:pt x="53" y="1047"/>
                </a:lnTo>
                <a:lnTo>
                  <a:pt x="46" y="1061"/>
                </a:lnTo>
                <a:lnTo>
                  <a:pt x="41" y="1076"/>
                </a:lnTo>
                <a:lnTo>
                  <a:pt x="41" y="1078"/>
                </a:lnTo>
                <a:lnTo>
                  <a:pt x="41" y="1079"/>
                </a:lnTo>
                <a:lnTo>
                  <a:pt x="41" y="1085"/>
                </a:lnTo>
                <a:lnTo>
                  <a:pt x="38" y="1098"/>
                </a:lnTo>
                <a:lnTo>
                  <a:pt x="28" y="1139"/>
                </a:lnTo>
                <a:lnTo>
                  <a:pt x="24" y="1153"/>
                </a:lnTo>
                <a:lnTo>
                  <a:pt x="24" y="1167"/>
                </a:lnTo>
                <a:lnTo>
                  <a:pt x="23" y="1194"/>
                </a:lnTo>
                <a:lnTo>
                  <a:pt x="17" y="1261"/>
                </a:lnTo>
                <a:lnTo>
                  <a:pt x="14" y="1290"/>
                </a:lnTo>
                <a:lnTo>
                  <a:pt x="11" y="1321"/>
                </a:lnTo>
                <a:lnTo>
                  <a:pt x="7" y="1334"/>
                </a:lnTo>
                <a:lnTo>
                  <a:pt x="2" y="1348"/>
                </a:lnTo>
                <a:lnTo>
                  <a:pt x="0" y="1362"/>
                </a:lnTo>
                <a:lnTo>
                  <a:pt x="0" y="1375"/>
                </a:lnTo>
                <a:lnTo>
                  <a:pt x="0" y="1391"/>
                </a:lnTo>
                <a:lnTo>
                  <a:pt x="4" y="1404"/>
                </a:lnTo>
                <a:lnTo>
                  <a:pt x="7" y="1411"/>
                </a:lnTo>
                <a:lnTo>
                  <a:pt x="11" y="1418"/>
                </a:lnTo>
                <a:lnTo>
                  <a:pt x="16" y="1423"/>
                </a:lnTo>
                <a:lnTo>
                  <a:pt x="23" y="1428"/>
                </a:lnTo>
                <a:lnTo>
                  <a:pt x="28" y="1430"/>
                </a:lnTo>
                <a:lnTo>
                  <a:pt x="33" y="1432"/>
                </a:lnTo>
                <a:lnTo>
                  <a:pt x="45" y="1433"/>
                </a:lnTo>
                <a:lnTo>
                  <a:pt x="89" y="1444"/>
                </a:lnTo>
                <a:lnTo>
                  <a:pt x="149" y="1456"/>
                </a:lnTo>
                <a:lnTo>
                  <a:pt x="209" y="1468"/>
                </a:lnTo>
                <a:lnTo>
                  <a:pt x="221" y="1469"/>
                </a:lnTo>
                <a:lnTo>
                  <a:pt x="229" y="1469"/>
                </a:lnTo>
                <a:lnTo>
                  <a:pt x="233" y="1471"/>
                </a:lnTo>
                <a:lnTo>
                  <a:pt x="236" y="1473"/>
                </a:lnTo>
                <a:lnTo>
                  <a:pt x="250" y="1473"/>
                </a:lnTo>
                <a:lnTo>
                  <a:pt x="257" y="1473"/>
                </a:lnTo>
                <a:lnTo>
                  <a:pt x="262" y="1469"/>
                </a:lnTo>
                <a:lnTo>
                  <a:pt x="274" y="1461"/>
                </a:lnTo>
                <a:lnTo>
                  <a:pt x="279" y="1454"/>
                </a:lnTo>
                <a:lnTo>
                  <a:pt x="282" y="1449"/>
                </a:lnTo>
                <a:lnTo>
                  <a:pt x="289" y="1433"/>
                </a:lnTo>
                <a:lnTo>
                  <a:pt x="291" y="1427"/>
                </a:lnTo>
                <a:lnTo>
                  <a:pt x="293" y="1421"/>
                </a:lnTo>
                <a:lnTo>
                  <a:pt x="294" y="1420"/>
                </a:lnTo>
                <a:lnTo>
                  <a:pt x="294" y="1421"/>
                </a:lnTo>
                <a:lnTo>
                  <a:pt x="294" y="1425"/>
                </a:lnTo>
                <a:lnTo>
                  <a:pt x="293" y="1433"/>
                </a:lnTo>
                <a:lnTo>
                  <a:pt x="289" y="1447"/>
                </a:lnTo>
                <a:lnTo>
                  <a:pt x="284" y="1480"/>
                </a:lnTo>
                <a:lnTo>
                  <a:pt x="281" y="1509"/>
                </a:lnTo>
                <a:lnTo>
                  <a:pt x="281" y="1538"/>
                </a:lnTo>
                <a:lnTo>
                  <a:pt x="281" y="1553"/>
                </a:lnTo>
                <a:lnTo>
                  <a:pt x="284" y="1569"/>
                </a:lnTo>
                <a:lnTo>
                  <a:pt x="288" y="1582"/>
                </a:lnTo>
                <a:lnTo>
                  <a:pt x="288" y="1589"/>
                </a:lnTo>
                <a:lnTo>
                  <a:pt x="288" y="1596"/>
                </a:lnTo>
                <a:lnTo>
                  <a:pt x="288" y="1603"/>
                </a:lnTo>
                <a:lnTo>
                  <a:pt x="288" y="1610"/>
                </a:lnTo>
                <a:lnTo>
                  <a:pt x="291" y="1615"/>
                </a:lnTo>
                <a:lnTo>
                  <a:pt x="294" y="1622"/>
                </a:lnTo>
                <a:lnTo>
                  <a:pt x="300" y="1628"/>
                </a:lnTo>
                <a:lnTo>
                  <a:pt x="301" y="1635"/>
                </a:lnTo>
                <a:lnTo>
                  <a:pt x="303" y="1652"/>
                </a:lnTo>
                <a:lnTo>
                  <a:pt x="310" y="1683"/>
                </a:lnTo>
                <a:lnTo>
                  <a:pt x="317" y="1712"/>
                </a:lnTo>
                <a:lnTo>
                  <a:pt x="322" y="1726"/>
                </a:lnTo>
                <a:lnTo>
                  <a:pt x="322" y="1734"/>
                </a:lnTo>
                <a:lnTo>
                  <a:pt x="322" y="1741"/>
                </a:lnTo>
                <a:lnTo>
                  <a:pt x="320" y="1757"/>
                </a:lnTo>
                <a:lnTo>
                  <a:pt x="322" y="1772"/>
                </a:lnTo>
                <a:lnTo>
                  <a:pt x="322" y="1786"/>
                </a:lnTo>
                <a:lnTo>
                  <a:pt x="322" y="1801"/>
                </a:lnTo>
                <a:lnTo>
                  <a:pt x="325" y="1815"/>
                </a:lnTo>
                <a:lnTo>
                  <a:pt x="330" y="1829"/>
                </a:lnTo>
                <a:lnTo>
                  <a:pt x="335" y="1840"/>
                </a:lnTo>
                <a:lnTo>
                  <a:pt x="341" y="1852"/>
                </a:lnTo>
                <a:lnTo>
                  <a:pt x="351" y="1893"/>
                </a:lnTo>
                <a:lnTo>
                  <a:pt x="353" y="1899"/>
                </a:lnTo>
                <a:lnTo>
                  <a:pt x="351" y="1902"/>
                </a:lnTo>
                <a:lnTo>
                  <a:pt x="347" y="1911"/>
                </a:lnTo>
                <a:lnTo>
                  <a:pt x="344" y="1919"/>
                </a:lnTo>
                <a:lnTo>
                  <a:pt x="339" y="1933"/>
                </a:lnTo>
                <a:lnTo>
                  <a:pt x="337" y="1947"/>
                </a:lnTo>
                <a:lnTo>
                  <a:pt x="337" y="1960"/>
                </a:lnTo>
                <a:lnTo>
                  <a:pt x="337" y="1965"/>
                </a:lnTo>
                <a:lnTo>
                  <a:pt x="337" y="1972"/>
                </a:lnTo>
                <a:lnTo>
                  <a:pt x="332" y="2010"/>
                </a:lnTo>
                <a:lnTo>
                  <a:pt x="327" y="2039"/>
                </a:lnTo>
                <a:lnTo>
                  <a:pt x="320" y="2068"/>
                </a:lnTo>
                <a:lnTo>
                  <a:pt x="312" y="2097"/>
                </a:lnTo>
                <a:lnTo>
                  <a:pt x="308" y="2112"/>
                </a:lnTo>
                <a:lnTo>
                  <a:pt x="305" y="2128"/>
                </a:lnTo>
                <a:lnTo>
                  <a:pt x="301" y="2141"/>
                </a:lnTo>
                <a:lnTo>
                  <a:pt x="301" y="2157"/>
                </a:lnTo>
                <a:lnTo>
                  <a:pt x="301" y="2169"/>
                </a:lnTo>
                <a:lnTo>
                  <a:pt x="301" y="2184"/>
                </a:lnTo>
                <a:lnTo>
                  <a:pt x="298" y="2253"/>
                </a:lnTo>
                <a:lnTo>
                  <a:pt x="298" y="2316"/>
                </a:lnTo>
                <a:lnTo>
                  <a:pt x="298" y="2379"/>
                </a:lnTo>
                <a:lnTo>
                  <a:pt x="298" y="2408"/>
                </a:lnTo>
                <a:lnTo>
                  <a:pt x="300" y="2439"/>
                </a:lnTo>
                <a:lnTo>
                  <a:pt x="303" y="2468"/>
                </a:lnTo>
                <a:lnTo>
                  <a:pt x="308" y="2497"/>
                </a:lnTo>
                <a:lnTo>
                  <a:pt x="313" y="2513"/>
                </a:lnTo>
                <a:lnTo>
                  <a:pt x="318" y="2528"/>
                </a:lnTo>
                <a:lnTo>
                  <a:pt x="330" y="2557"/>
                </a:lnTo>
                <a:lnTo>
                  <a:pt x="334" y="2567"/>
                </a:lnTo>
                <a:lnTo>
                  <a:pt x="339" y="2574"/>
                </a:lnTo>
                <a:lnTo>
                  <a:pt x="341" y="2579"/>
                </a:lnTo>
                <a:lnTo>
                  <a:pt x="341" y="2583"/>
                </a:lnTo>
                <a:lnTo>
                  <a:pt x="335" y="2596"/>
                </a:lnTo>
                <a:lnTo>
                  <a:pt x="332" y="2612"/>
                </a:lnTo>
                <a:lnTo>
                  <a:pt x="330" y="2627"/>
                </a:lnTo>
                <a:lnTo>
                  <a:pt x="330" y="2641"/>
                </a:lnTo>
                <a:lnTo>
                  <a:pt x="334" y="2655"/>
                </a:lnTo>
                <a:lnTo>
                  <a:pt x="337" y="2667"/>
                </a:lnTo>
                <a:lnTo>
                  <a:pt x="342" y="2704"/>
                </a:lnTo>
                <a:lnTo>
                  <a:pt x="347" y="2708"/>
                </a:lnTo>
                <a:lnTo>
                  <a:pt x="353" y="2711"/>
                </a:lnTo>
                <a:lnTo>
                  <a:pt x="365" y="2720"/>
                </a:lnTo>
                <a:lnTo>
                  <a:pt x="378" y="2726"/>
                </a:lnTo>
                <a:lnTo>
                  <a:pt x="387" y="2728"/>
                </a:lnTo>
                <a:lnTo>
                  <a:pt x="389" y="2730"/>
                </a:lnTo>
                <a:lnTo>
                  <a:pt x="392" y="2731"/>
                </a:lnTo>
                <a:lnTo>
                  <a:pt x="412" y="2754"/>
                </a:lnTo>
                <a:lnTo>
                  <a:pt x="436" y="2774"/>
                </a:lnTo>
                <a:lnTo>
                  <a:pt x="450" y="2785"/>
                </a:lnTo>
                <a:lnTo>
                  <a:pt x="464" y="2793"/>
                </a:lnTo>
                <a:lnTo>
                  <a:pt x="476" y="2798"/>
                </a:lnTo>
                <a:lnTo>
                  <a:pt x="489" y="2802"/>
                </a:lnTo>
                <a:lnTo>
                  <a:pt x="505" y="2803"/>
                </a:lnTo>
                <a:lnTo>
                  <a:pt x="518" y="2805"/>
                </a:lnTo>
                <a:lnTo>
                  <a:pt x="549" y="2803"/>
                </a:lnTo>
                <a:lnTo>
                  <a:pt x="578" y="2798"/>
                </a:lnTo>
                <a:lnTo>
                  <a:pt x="594" y="2795"/>
                </a:lnTo>
                <a:lnTo>
                  <a:pt x="607" y="2790"/>
                </a:lnTo>
                <a:lnTo>
                  <a:pt x="621" y="2783"/>
                </a:lnTo>
                <a:lnTo>
                  <a:pt x="635" y="2774"/>
                </a:lnTo>
                <a:lnTo>
                  <a:pt x="640" y="2769"/>
                </a:lnTo>
                <a:lnTo>
                  <a:pt x="643" y="2762"/>
                </a:lnTo>
                <a:lnTo>
                  <a:pt x="643" y="2757"/>
                </a:lnTo>
                <a:lnTo>
                  <a:pt x="643" y="2750"/>
                </a:lnTo>
                <a:lnTo>
                  <a:pt x="640" y="2743"/>
                </a:lnTo>
                <a:lnTo>
                  <a:pt x="636" y="2737"/>
                </a:lnTo>
                <a:lnTo>
                  <a:pt x="628" y="2726"/>
                </a:lnTo>
                <a:lnTo>
                  <a:pt x="616" y="2716"/>
                </a:lnTo>
                <a:lnTo>
                  <a:pt x="604" y="2708"/>
                </a:lnTo>
                <a:lnTo>
                  <a:pt x="594" y="2697"/>
                </a:lnTo>
                <a:lnTo>
                  <a:pt x="585" y="2685"/>
                </a:lnTo>
                <a:lnTo>
                  <a:pt x="563" y="2658"/>
                </a:lnTo>
                <a:lnTo>
                  <a:pt x="561" y="2656"/>
                </a:lnTo>
                <a:lnTo>
                  <a:pt x="561" y="2653"/>
                </a:lnTo>
                <a:lnTo>
                  <a:pt x="561" y="2644"/>
                </a:lnTo>
                <a:lnTo>
                  <a:pt x="560" y="2631"/>
                </a:lnTo>
                <a:lnTo>
                  <a:pt x="556" y="2608"/>
                </a:lnTo>
                <a:lnTo>
                  <a:pt x="553" y="2598"/>
                </a:lnTo>
                <a:lnTo>
                  <a:pt x="548" y="2588"/>
                </a:lnTo>
                <a:lnTo>
                  <a:pt x="542" y="2578"/>
                </a:lnTo>
                <a:lnTo>
                  <a:pt x="536" y="2569"/>
                </a:lnTo>
                <a:lnTo>
                  <a:pt x="529" y="2562"/>
                </a:lnTo>
                <a:lnTo>
                  <a:pt x="518" y="2557"/>
                </a:lnTo>
                <a:lnTo>
                  <a:pt x="527" y="2543"/>
                </a:lnTo>
                <a:lnTo>
                  <a:pt x="532" y="2530"/>
                </a:lnTo>
                <a:lnTo>
                  <a:pt x="536" y="2514"/>
                </a:lnTo>
                <a:lnTo>
                  <a:pt x="539" y="2499"/>
                </a:lnTo>
                <a:lnTo>
                  <a:pt x="539" y="2487"/>
                </a:lnTo>
                <a:lnTo>
                  <a:pt x="537" y="2477"/>
                </a:lnTo>
                <a:lnTo>
                  <a:pt x="534" y="2454"/>
                </a:lnTo>
                <a:lnTo>
                  <a:pt x="525" y="2295"/>
                </a:lnTo>
                <a:lnTo>
                  <a:pt x="518" y="2179"/>
                </a:lnTo>
                <a:lnTo>
                  <a:pt x="517" y="2152"/>
                </a:lnTo>
                <a:lnTo>
                  <a:pt x="517" y="2138"/>
                </a:lnTo>
                <a:lnTo>
                  <a:pt x="518" y="2124"/>
                </a:lnTo>
                <a:lnTo>
                  <a:pt x="518" y="2109"/>
                </a:lnTo>
                <a:lnTo>
                  <a:pt x="517" y="2095"/>
                </a:lnTo>
                <a:lnTo>
                  <a:pt x="515" y="2090"/>
                </a:lnTo>
                <a:lnTo>
                  <a:pt x="513" y="2083"/>
                </a:lnTo>
                <a:lnTo>
                  <a:pt x="515" y="2075"/>
                </a:lnTo>
                <a:lnTo>
                  <a:pt x="518" y="2068"/>
                </a:lnTo>
                <a:lnTo>
                  <a:pt x="524" y="2054"/>
                </a:lnTo>
                <a:lnTo>
                  <a:pt x="525" y="2041"/>
                </a:lnTo>
                <a:lnTo>
                  <a:pt x="525" y="2027"/>
                </a:lnTo>
                <a:lnTo>
                  <a:pt x="525" y="2018"/>
                </a:lnTo>
                <a:lnTo>
                  <a:pt x="527" y="2012"/>
                </a:lnTo>
                <a:lnTo>
                  <a:pt x="534" y="1986"/>
                </a:lnTo>
                <a:lnTo>
                  <a:pt x="541" y="1958"/>
                </a:lnTo>
                <a:lnTo>
                  <a:pt x="572" y="1810"/>
                </a:lnTo>
                <a:lnTo>
                  <a:pt x="580" y="1762"/>
                </a:lnTo>
                <a:lnTo>
                  <a:pt x="582" y="1760"/>
                </a:lnTo>
                <a:lnTo>
                  <a:pt x="583" y="1764"/>
                </a:lnTo>
                <a:lnTo>
                  <a:pt x="587" y="1769"/>
                </a:lnTo>
                <a:lnTo>
                  <a:pt x="590" y="1774"/>
                </a:lnTo>
                <a:lnTo>
                  <a:pt x="592" y="1782"/>
                </a:lnTo>
                <a:lnTo>
                  <a:pt x="594" y="1789"/>
                </a:lnTo>
                <a:lnTo>
                  <a:pt x="594" y="1798"/>
                </a:lnTo>
                <a:lnTo>
                  <a:pt x="594" y="1815"/>
                </a:lnTo>
                <a:lnTo>
                  <a:pt x="594" y="1876"/>
                </a:lnTo>
                <a:lnTo>
                  <a:pt x="594" y="1907"/>
                </a:lnTo>
                <a:lnTo>
                  <a:pt x="597" y="1938"/>
                </a:lnTo>
                <a:lnTo>
                  <a:pt x="599" y="1953"/>
                </a:lnTo>
                <a:lnTo>
                  <a:pt x="601" y="1967"/>
                </a:lnTo>
                <a:lnTo>
                  <a:pt x="602" y="1974"/>
                </a:lnTo>
                <a:lnTo>
                  <a:pt x="606" y="1979"/>
                </a:lnTo>
                <a:lnTo>
                  <a:pt x="607" y="1982"/>
                </a:lnTo>
                <a:lnTo>
                  <a:pt x="609" y="1984"/>
                </a:lnTo>
                <a:lnTo>
                  <a:pt x="607" y="1991"/>
                </a:lnTo>
                <a:lnTo>
                  <a:pt x="606" y="2006"/>
                </a:lnTo>
                <a:lnTo>
                  <a:pt x="606" y="2020"/>
                </a:lnTo>
                <a:lnTo>
                  <a:pt x="606" y="2029"/>
                </a:lnTo>
                <a:lnTo>
                  <a:pt x="609" y="2035"/>
                </a:lnTo>
                <a:lnTo>
                  <a:pt x="613" y="2042"/>
                </a:lnTo>
                <a:lnTo>
                  <a:pt x="616" y="2047"/>
                </a:lnTo>
                <a:lnTo>
                  <a:pt x="619" y="2051"/>
                </a:lnTo>
                <a:lnTo>
                  <a:pt x="619" y="2056"/>
                </a:lnTo>
                <a:lnTo>
                  <a:pt x="616" y="2063"/>
                </a:lnTo>
                <a:lnTo>
                  <a:pt x="611" y="2068"/>
                </a:lnTo>
                <a:lnTo>
                  <a:pt x="607" y="2073"/>
                </a:lnTo>
                <a:lnTo>
                  <a:pt x="606" y="2080"/>
                </a:lnTo>
                <a:lnTo>
                  <a:pt x="604" y="2094"/>
                </a:lnTo>
                <a:lnTo>
                  <a:pt x="602" y="2109"/>
                </a:lnTo>
                <a:lnTo>
                  <a:pt x="604" y="2126"/>
                </a:lnTo>
                <a:lnTo>
                  <a:pt x="604" y="2133"/>
                </a:lnTo>
                <a:lnTo>
                  <a:pt x="602" y="2141"/>
                </a:lnTo>
                <a:lnTo>
                  <a:pt x="597" y="2157"/>
                </a:lnTo>
                <a:lnTo>
                  <a:pt x="589" y="2215"/>
                </a:lnTo>
                <a:lnTo>
                  <a:pt x="582" y="2275"/>
                </a:lnTo>
                <a:lnTo>
                  <a:pt x="572" y="2343"/>
                </a:lnTo>
                <a:lnTo>
                  <a:pt x="570" y="2371"/>
                </a:lnTo>
                <a:lnTo>
                  <a:pt x="570" y="2386"/>
                </a:lnTo>
                <a:lnTo>
                  <a:pt x="570" y="2400"/>
                </a:lnTo>
                <a:lnTo>
                  <a:pt x="570" y="2431"/>
                </a:lnTo>
                <a:lnTo>
                  <a:pt x="572" y="2463"/>
                </a:lnTo>
                <a:lnTo>
                  <a:pt x="573" y="2489"/>
                </a:lnTo>
                <a:lnTo>
                  <a:pt x="573" y="2497"/>
                </a:lnTo>
                <a:lnTo>
                  <a:pt x="575" y="2504"/>
                </a:lnTo>
                <a:lnTo>
                  <a:pt x="577" y="2511"/>
                </a:lnTo>
                <a:lnTo>
                  <a:pt x="577" y="2518"/>
                </a:lnTo>
                <a:lnTo>
                  <a:pt x="573" y="2547"/>
                </a:lnTo>
                <a:lnTo>
                  <a:pt x="572" y="2562"/>
                </a:lnTo>
                <a:lnTo>
                  <a:pt x="573" y="2578"/>
                </a:lnTo>
                <a:lnTo>
                  <a:pt x="575" y="2591"/>
                </a:lnTo>
                <a:lnTo>
                  <a:pt x="580" y="2605"/>
                </a:lnTo>
                <a:lnTo>
                  <a:pt x="587" y="2620"/>
                </a:lnTo>
                <a:lnTo>
                  <a:pt x="595" y="2632"/>
                </a:lnTo>
                <a:lnTo>
                  <a:pt x="599" y="2639"/>
                </a:lnTo>
                <a:lnTo>
                  <a:pt x="602" y="2646"/>
                </a:lnTo>
                <a:lnTo>
                  <a:pt x="607" y="2661"/>
                </a:lnTo>
                <a:lnTo>
                  <a:pt x="616" y="2680"/>
                </a:lnTo>
                <a:lnTo>
                  <a:pt x="618" y="2685"/>
                </a:lnTo>
                <a:lnTo>
                  <a:pt x="619" y="2689"/>
                </a:lnTo>
                <a:lnTo>
                  <a:pt x="631" y="2702"/>
                </a:lnTo>
                <a:lnTo>
                  <a:pt x="633" y="2709"/>
                </a:lnTo>
                <a:lnTo>
                  <a:pt x="635" y="2716"/>
                </a:lnTo>
                <a:lnTo>
                  <a:pt x="642" y="2728"/>
                </a:lnTo>
                <a:lnTo>
                  <a:pt x="650" y="2740"/>
                </a:lnTo>
                <a:lnTo>
                  <a:pt x="657" y="2745"/>
                </a:lnTo>
                <a:lnTo>
                  <a:pt x="662" y="2750"/>
                </a:lnTo>
                <a:lnTo>
                  <a:pt x="676" y="2757"/>
                </a:lnTo>
                <a:lnTo>
                  <a:pt x="690" y="2762"/>
                </a:lnTo>
                <a:lnTo>
                  <a:pt x="705" y="2766"/>
                </a:lnTo>
                <a:lnTo>
                  <a:pt x="719" y="2767"/>
                </a:lnTo>
                <a:lnTo>
                  <a:pt x="734" y="2769"/>
                </a:lnTo>
                <a:lnTo>
                  <a:pt x="761" y="2767"/>
                </a:lnTo>
                <a:lnTo>
                  <a:pt x="778" y="2764"/>
                </a:lnTo>
                <a:lnTo>
                  <a:pt x="792" y="2761"/>
                </a:lnTo>
                <a:lnTo>
                  <a:pt x="808" y="2754"/>
                </a:lnTo>
                <a:lnTo>
                  <a:pt x="814" y="2750"/>
                </a:lnTo>
                <a:lnTo>
                  <a:pt x="819" y="2745"/>
                </a:lnTo>
                <a:lnTo>
                  <a:pt x="825" y="2733"/>
                </a:lnTo>
                <a:lnTo>
                  <a:pt x="828" y="2718"/>
                </a:lnTo>
                <a:lnTo>
                  <a:pt x="828" y="2702"/>
                </a:lnTo>
                <a:lnTo>
                  <a:pt x="825" y="2690"/>
                </a:lnTo>
                <a:lnTo>
                  <a:pt x="818" y="2673"/>
                </a:lnTo>
                <a:lnTo>
                  <a:pt x="808" y="2658"/>
                </a:lnTo>
                <a:lnTo>
                  <a:pt x="789" y="2629"/>
                </a:lnTo>
                <a:lnTo>
                  <a:pt x="777" y="2608"/>
                </a:lnTo>
                <a:lnTo>
                  <a:pt x="768" y="2590"/>
                </a:lnTo>
                <a:lnTo>
                  <a:pt x="765" y="2584"/>
                </a:lnTo>
                <a:lnTo>
                  <a:pt x="768" y="2578"/>
                </a:lnTo>
                <a:lnTo>
                  <a:pt x="773" y="2566"/>
                </a:lnTo>
                <a:lnTo>
                  <a:pt x="778" y="2552"/>
                </a:lnTo>
                <a:lnTo>
                  <a:pt x="780" y="2537"/>
                </a:lnTo>
                <a:lnTo>
                  <a:pt x="778" y="2523"/>
                </a:lnTo>
                <a:lnTo>
                  <a:pt x="778" y="2516"/>
                </a:lnTo>
                <a:lnTo>
                  <a:pt x="777" y="2509"/>
                </a:lnTo>
                <a:lnTo>
                  <a:pt x="773" y="2506"/>
                </a:lnTo>
                <a:lnTo>
                  <a:pt x="772" y="2502"/>
                </a:lnTo>
                <a:lnTo>
                  <a:pt x="775" y="2499"/>
                </a:lnTo>
                <a:lnTo>
                  <a:pt x="777" y="2495"/>
                </a:lnTo>
                <a:lnTo>
                  <a:pt x="784" y="2484"/>
                </a:lnTo>
                <a:lnTo>
                  <a:pt x="787" y="2477"/>
                </a:lnTo>
                <a:lnTo>
                  <a:pt x="789" y="2470"/>
                </a:lnTo>
                <a:lnTo>
                  <a:pt x="792" y="2439"/>
                </a:lnTo>
                <a:lnTo>
                  <a:pt x="790" y="2424"/>
                </a:lnTo>
                <a:lnTo>
                  <a:pt x="789" y="2408"/>
                </a:lnTo>
                <a:lnTo>
                  <a:pt x="787" y="2395"/>
                </a:lnTo>
                <a:lnTo>
                  <a:pt x="785" y="2379"/>
                </a:lnTo>
                <a:lnTo>
                  <a:pt x="777" y="2350"/>
                </a:lnTo>
                <a:lnTo>
                  <a:pt x="778" y="2343"/>
                </a:lnTo>
                <a:lnTo>
                  <a:pt x="778" y="2338"/>
                </a:lnTo>
                <a:lnTo>
                  <a:pt x="780" y="2316"/>
                </a:lnTo>
                <a:lnTo>
                  <a:pt x="782" y="2297"/>
                </a:lnTo>
                <a:lnTo>
                  <a:pt x="789" y="2217"/>
                </a:lnTo>
                <a:lnTo>
                  <a:pt x="792" y="2159"/>
                </a:lnTo>
                <a:lnTo>
                  <a:pt x="792" y="2100"/>
                </a:lnTo>
                <a:lnTo>
                  <a:pt x="792" y="2068"/>
                </a:lnTo>
                <a:lnTo>
                  <a:pt x="790" y="2037"/>
                </a:lnTo>
                <a:lnTo>
                  <a:pt x="789" y="2023"/>
                </a:lnTo>
                <a:lnTo>
                  <a:pt x="789" y="2017"/>
                </a:lnTo>
                <a:lnTo>
                  <a:pt x="789" y="2010"/>
                </a:lnTo>
                <a:lnTo>
                  <a:pt x="797" y="1981"/>
                </a:lnTo>
                <a:lnTo>
                  <a:pt x="802" y="1948"/>
                </a:lnTo>
                <a:lnTo>
                  <a:pt x="806" y="1916"/>
                </a:lnTo>
                <a:lnTo>
                  <a:pt x="804" y="1904"/>
                </a:lnTo>
                <a:lnTo>
                  <a:pt x="801" y="1890"/>
                </a:lnTo>
                <a:lnTo>
                  <a:pt x="797" y="1875"/>
                </a:lnTo>
                <a:lnTo>
                  <a:pt x="796" y="1871"/>
                </a:lnTo>
                <a:lnTo>
                  <a:pt x="796" y="1868"/>
                </a:lnTo>
                <a:lnTo>
                  <a:pt x="797" y="1861"/>
                </a:lnTo>
                <a:lnTo>
                  <a:pt x="813" y="1801"/>
                </a:lnTo>
                <a:lnTo>
                  <a:pt x="819" y="1770"/>
                </a:lnTo>
                <a:lnTo>
                  <a:pt x="825" y="1740"/>
                </a:lnTo>
                <a:lnTo>
                  <a:pt x="828" y="1709"/>
                </a:lnTo>
                <a:lnTo>
                  <a:pt x="830" y="1693"/>
                </a:lnTo>
                <a:lnTo>
                  <a:pt x="830" y="1678"/>
                </a:lnTo>
                <a:lnTo>
                  <a:pt x="830" y="1644"/>
                </a:lnTo>
                <a:lnTo>
                  <a:pt x="830" y="1632"/>
                </a:lnTo>
                <a:lnTo>
                  <a:pt x="828" y="1625"/>
                </a:lnTo>
                <a:lnTo>
                  <a:pt x="828" y="1622"/>
                </a:lnTo>
                <a:lnTo>
                  <a:pt x="828" y="1616"/>
                </a:lnTo>
                <a:lnTo>
                  <a:pt x="837" y="1589"/>
                </a:lnTo>
                <a:lnTo>
                  <a:pt x="843" y="1562"/>
                </a:lnTo>
                <a:lnTo>
                  <a:pt x="849" y="1534"/>
                </a:lnTo>
                <a:lnTo>
                  <a:pt x="854" y="1505"/>
                </a:lnTo>
                <a:lnTo>
                  <a:pt x="859" y="1454"/>
                </a:lnTo>
                <a:lnTo>
                  <a:pt x="859" y="1442"/>
                </a:lnTo>
                <a:lnTo>
                  <a:pt x="859" y="1428"/>
                </a:lnTo>
                <a:lnTo>
                  <a:pt x="854" y="1403"/>
                </a:lnTo>
                <a:lnTo>
                  <a:pt x="879" y="1421"/>
                </a:lnTo>
                <a:lnTo>
                  <a:pt x="891" y="1428"/>
                </a:lnTo>
                <a:lnTo>
                  <a:pt x="895" y="1432"/>
                </a:lnTo>
                <a:lnTo>
                  <a:pt x="895" y="1435"/>
                </a:lnTo>
                <a:lnTo>
                  <a:pt x="895" y="1444"/>
                </a:lnTo>
                <a:lnTo>
                  <a:pt x="895" y="1457"/>
                </a:lnTo>
                <a:lnTo>
                  <a:pt x="895" y="1464"/>
                </a:lnTo>
                <a:lnTo>
                  <a:pt x="896" y="1469"/>
                </a:lnTo>
                <a:lnTo>
                  <a:pt x="898" y="1476"/>
                </a:lnTo>
                <a:lnTo>
                  <a:pt x="896" y="1483"/>
                </a:lnTo>
                <a:lnTo>
                  <a:pt x="893" y="1497"/>
                </a:lnTo>
                <a:lnTo>
                  <a:pt x="893" y="1512"/>
                </a:lnTo>
                <a:lnTo>
                  <a:pt x="893" y="1526"/>
                </a:lnTo>
                <a:lnTo>
                  <a:pt x="891" y="1539"/>
                </a:lnTo>
                <a:lnTo>
                  <a:pt x="893" y="1546"/>
                </a:lnTo>
                <a:lnTo>
                  <a:pt x="895" y="1551"/>
                </a:lnTo>
                <a:lnTo>
                  <a:pt x="896" y="1555"/>
                </a:lnTo>
                <a:lnTo>
                  <a:pt x="900" y="1555"/>
                </a:lnTo>
                <a:lnTo>
                  <a:pt x="905" y="1555"/>
                </a:lnTo>
                <a:lnTo>
                  <a:pt x="912" y="1551"/>
                </a:lnTo>
                <a:lnTo>
                  <a:pt x="915" y="1546"/>
                </a:lnTo>
                <a:lnTo>
                  <a:pt x="919" y="1541"/>
                </a:lnTo>
                <a:lnTo>
                  <a:pt x="920" y="1534"/>
                </a:lnTo>
                <a:lnTo>
                  <a:pt x="922" y="1521"/>
                </a:lnTo>
                <a:lnTo>
                  <a:pt x="924" y="1488"/>
                </a:lnTo>
                <a:lnTo>
                  <a:pt x="926" y="1485"/>
                </a:lnTo>
                <a:lnTo>
                  <a:pt x="927" y="1483"/>
                </a:lnTo>
                <a:lnTo>
                  <a:pt x="931" y="1481"/>
                </a:lnTo>
                <a:lnTo>
                  <a:pt x="934" y="1481"/>
                </a:lnTo>
                <a:lnTo>
                  <a:pt x="941" y="1483"/>
                </a:lnTo>
                <a:lnTo>
                  <a:pt x="944" y="1488"/>
                </a:lnTo>
                <a:lnTo>
                  <a:pt x="946" y="1493"/>
                </a:lnTo>
                <a:lnTo>
                  <a:pt x="948" y="1500"/>
                </a:lnTo>
                <a:lnTo>
                  <a:pt x="951" y="1509"/>
                </a:lnTo>
                <a:lnTo>
                  <a:pt x="953" y="1517"/>
                </a:lnTo>
                <a:lnTo>
                  <a:pt x="953" y="1524"/>
                </a:lnTo>
                <a:lnTo>
                  <a:pt x="951" y="1531"/>
                </a:lnTo>
                <a:lnTo>
                  <a:pt x="953" y="1536"/>
                </a:lnTo>
                <a:lnTo>
                  <a:pt x="955" y="1543"/>
                </a:lnTo>
                <a:lnTo>
                  <a:pt x="951" y="1541"/>
                </a:lnTo>
                <a:lnTo>
                  <a:pt x="949" y="1543"/>
                </a:lnTo>
                <a:lnTo>
                  <a:pt x="944" y="1548"/>
                </a:lnTo>
                <a:lnTo>
                  <a:pt x="939" y="1555"/>
                </a:lnTo>
                <a:lnTo>
                  <a:pt x="937" y="1558"/>
                </a:lnTo>
                <a:lnTo>
                  <a:pt x="936" y="1562"/>
                </a:lnTo>
                <a:lnTo>
                  <a:pt x="926" y="1572"/>
                </a:lnTo>
                <a:lnTo>
                  <a:pt x="920" y="1577"/>
                </a:lnTo>
                <a:lnTo>
                  <a:pt x="917" y="1584"/>
                </a:lnTo>
                <a:lnTo>
                  <a:pt x="915" y="1591"/>
                </a:lnTo>
                <a:lnTo>
                  <a:pt x="915" y="1594"/>
                </a:lnTo>
                <a:lnTo>
                  <a:pt x="915" y="1596"/>
                </a:lnTo>
                <a:lnTo>
                  <a:pt x="919" y="1599"/>
                </a:lnTo>
                <a:lnTo>
                  <a:pt x="922" y="1601"/>
                </a:lnTo>
                <a:lnTo>
                  <a:pt x="929" y="1599"/>
                </a:lnTo>
                <a:lnTo>
                  <a:pt x="944" y="1594"/>
                </a:lnTo>
                <a:lnTo>
                  <a:pt x="956" y="1587"/>
                </a:lnTo>
                <a:lnTo>
                  <a:pt x="982" y="1569"/>
                </a:lnTo>
                <a:lnTo>
                  <a:pt x="991" y="1560"/>
                </a:lnTo>
                <a:lnTo>
                  <a:pt x="994" y="1555"/>
                </a:lnTo>
                <a:lnTo>
                  <a:pt x="997" y="1548"/>
                </a:lnTo>
                <a:lnTo>
                  <a:pt x="999" y="1533"/>
                </a:lnTo>
                <a:lnTo>
                  <a:pt x="1001" y="1533"/>
                </a:lnTo>
                <a:lnTo>
                  <a:pt x="1002" y="1531"/>
                </a:lnTo>
                <a:lnTo>
                  <a:pt x="1006" y="1522"/>
                </a:lnTo>
                <a:lnTo>
                  <a:pt x="1008" y="1516"/>
                </a:lnTo>
                <a:lnTo>
                  <a:pt x="1008" y="1507"/>
                </a:lnTo>
                <a:lnTo>
                  <a:pt x="1006" y="1492"/>
                </a:lnTo>
                <a:lnTo>
                  <a:pt x="1008" y="1486"/>
                </a:lnTo>
                <a:lnTo>
                  <a:pt x="1009" y="1480"/>
                </a:lnTo>
                <a:lnTo>
                  <a:pt x="1009" y="1474"/>
                </a:lnTo>
                <a:lnTo>
                  <a:pt x="1009" y="1468"/>
                </a:lnTo>
                <a:lnTo>
                  <a:pt x="1008" y="1461"/>
                </a:lnTo>
                <a:lnTo>
                  <a:pt x="1006" y="1454"/>
                </a:lnTo>
                <a:lnTo>
                  <a:pt x="1001" y="1447"/>
                </a:lnTo>
                <a:lnTo>
                  <a:pt x="999" y="1444"/>
                </a:lnTo>
                <a:lnTo>
                  <a:pt x="999" y="1440"/>
                </a:lnTo>
                <a:lnTo>
                  <a:pt x="1001" y="1411"/>
                </a:lnTo>
                <a:lnTo>
                  <a:pt x="1004" y="1382"/>
                </a:lnTo>
                <a:lnTo>
                  <a:pt x="1004" y="1367"/>
                </a:lnTo>
                <a:lnTo>
                  <a:pt x="1004" y="1351"/>
                </a:lnTo>
                <a:lnTo>
                  <a:pt x="1001" y="1336"/>
                </a:lnTo>
                <a:lnTo>
                  <a:pt x="996" y="1321"/>
                </a:lnTo>
                <a:lnTo>
                  <a:pt x="985" y="1293"/>
                </a:lnTo>
                <a:lnTo>
                  <a:pt x="984" y="1286"/>
                </a:lnTo>
                <a:lnTo>
                  <a:pt x="982" y="1278"/>
                </a:lnTo>
                <a:lnTo>
                  <a:pt x="982" y="1262"/>
                </a:lnTo>
                <a:lnTo>
                  <a:pt x="980" y="1235"/>
                </a:lnTo>
                <a:lnTo>
                  <a:pt x="975" y="1206"/>
                </a:lnTo>
                <a:lnTo>
                  <a:pt x="963" y="1150"/>
                </a:lnTo>
                <a:lnTo>
                  <a:pt x="936" y="1013"/>
                </a:lnTo>
                <a:lnTo>
                  <a:pt x="929" y="984"/>
                </a:lnTo>
                <a:lnTo>
                  <a:pt x="920" y="953"/>
                </a:lnTo>
                <a:lnTo>
                  <a:pt x="903" y="895"/>
                </a:lnTo>
                <a:lnTo>
                  <a:pt x="896" y="866"/>
                </a:lnTo>
                <a:lnTo>
                  <a:pt x="888" y="838"/>
                </a:lnTo>
                <a:lnTo>
                  <a:pt x="876" y="808"/>
                </a:lnTo>
                <a:lnTo>
                  <a:pt x="871" y="796"/>
                </a:lnTo>
                <a:lnTo>
                  <a:pt x="867" y="790"/>
                </a:lnTo>
                <a:lnTo>
                  <a:pt x="866" y="784"/>
                </a:lnTo>
                <a:lnTo>
                  <a:pt x="859" y="719"/>
                </a:lnTo>
                <a:lnTo>
                  <a:pt x="849" y="652"/>
                </a:lnTo>
                <a:lnTo>
                  <a:pt x="843" y="623"/>
                </a:lnTo>
                <a:lnTo>
                  <a:pt x="837" y="592"/>
                </a:lnTo>
                <a:lnTo>
                  <a:pt x="831" y="580"/>
                </a:lnTo>
                <a:lnTo>
                  <a:pt x="828" y="566"/>
                </a:lnTo>
                <a:lnTo>
                  <a:pt x="825" y="553"/>
                </a:lnTo>
                <a:lnTo>
                  <a:pt x="818" y="537"/>
                </a:lnTo>
                <a:lnTo>
                  <a:pt x="813" y="525"/>
                </a:lnTo>
                <a:lnTo>
                  <a:pt x="804" y="512"/>
                </a:lnTo>
                <a:lnTo>
                  <a:pt x="796" y="500"/>
                </a:lnTo>
                <a:lnTo>
                  <a:pt x="787" y="489"/>
                </a:lnTo>
                <a:lnTo>
                  <a:pt x="777" y="479"/>
                </a:lnTo>
                <a:lnTo>
                  <a:pt x="765" y="469"/>
                </a:lnTo>
                <a:lnTo>
                  <a:pt x="753" y="462"/>
                </a:lnTo>
                <a:lnTo>
                  <a:pt x="741" y="457"/>
                </a:lnTo>
                <a:lnTo>
                  <a:pt x="676" y="442"/>
                </a:lnTo>
                <a:lnTo>
                  <a:pt x="662" y="438"/>
                </a:lnTo>
                <a:lnTo>
                  <a:pt x="648" y="433"/>
                </a:lnTo>
                <a:lnTo>
                  <a:pt x="643" y="431"/>
                </a:lnTo>
                <a:lnTo>
                  <a:pt x="636" y="430"/>
                </a:lnTo>
                <a:lnTo>
                  <a:pt x="621" y="430"/>
                </a:lnTo>
                <a:lnTo>
                  <a:pt x="625" y="424"/>
                </a:lnTo>
                <a:lnTo>
                  <a:pt x="628" y="418"/>
                </a:lnTo>
                <a:lnTo>
                  <a:pt x="630" y="402"/>
                </a:lnTo>
                <a:lnTo>
                  <a:pt x="631" y="389"/>
                </a:lnTo>
                <a:lnTo>
                  <a:pt x="631" y="373"/>
                </a:lnTo>
                <a:lnTo>
                  <a:pt x="635" y="359"/>
                </a:lnTo>
                <a:lnTo>
                  <a:pt x="640" y="344"/>
                </a:lnTo>
                <a:lnTo>
                  <a:pt x="650" y="317"/>
                </a:lnTo>
                <a:lnTo>
                  <a:pt x="655" y="303"/>
                </a:lnTo>
                <a:lnTo>
                  <a:pt x="655" y="288"/>
                </a:lnTo>
                <a:lnTo>
                  <a:pt x="657" y="259"/>
                </a:lnTo>
                <a:lnTo>
                  <a:pt x="659" y="245"/>
                </a:lnTo>
                <a:lnTo>
                  <a:pt x="664" y="233"/>
                </a:lnTo>
                <a:lnTo>
                  <a:pt x="667" y="226"/>
                </a:lnTo>
                <a:lnTo>
                  <a:pt x="667" y="219"/>
                </a:lnTo>
                <a:lnTo>
                  <a:pt x="669" y="206"/>
                </a:lnTo>
                <a:lnTo>
                  <a:pt x="669" y="190"/>
                </a:lnTo>
                <a:lnTo>
                  <a:pt x="672" y="175"/>
                </a:lnTo>
                <a:lnTo>
                  <a:pt x="676" y="170"/>
                </a:lnTo>
                <a:lnTo>
                  <a:pt x="678" y="168"/>
                </a:lnTo>
                <a:lnTo>
                  <a:pt x="678" y="164"/>
                </a:lnTo>
                <a:lnTo>
                  <a:pt x="678" y="149"/>
                </a:lnTo>
                <a:lnTo>
                  <a:pt x="676" y="134"/>
                </a:lnTo>
                <a:lnTo>
                  <a:pt x="672" y="120"/>
                </a:lnTo>
                <a:lnTo>
                  <a:pt x="667" y="106"/>
                </a:lnTo>
                <a:lnTo>
                  <a:pt x="660" y="93"/>
                </a:lnTo>
                <a:lnTo>
                  <a:pt x="654" y="79"/>
                </a:lnTo>
                <a:lnTo>
                  <a:pt x="645" y="67"/>
                </a:lnTo>
                <a:lnTo>
                  <a:pt x="635" y="55"/>
                </a:lnTo>
                <a:lnTo>
                  <a:pt x="625" y="45"/>
                </a:lnTo>
                <a:lnTo>
                  <a:pt x="613" y="35"/>
                </a:lnTo>
                <a:lnTo>
                  <a:pt x="599" y="28"/>
                </a:lnTo>
                <a:lnTo>
                  <a:pt x="585" y="21"/>
                </a:lnTo>
                <a:lnTo>
                  <a:pt x="572" y="16"/>
                </a:lnTo>
                <a:lnTo>
                  <a:pt x="551" y="9"/>
                </a:lnTo>
                <a:lnTo>
                  <a:pt x="529" y="4"/>
                </a:lnTo>
                <a:lnTo>
                  <a:pt x="510" y="0"/>
                </a:lnTo>
                <a:lnTo>
                  <a:pt x="48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5" name="Freeform 8"/>
          <p:cNvSpPr>
            <a:spLocks/>
          </p:cNvSpPr>
          <p:nvPr/>
        </p:nvSpPr>
        <p:spPr bwMode="auto">
          <a:xfrm>
            <a:off x="5152496" y="1036639"/>
            <a:ext cx="1735270" cy="4452937"/>
          </a:xfrm>
          <a:custGeom>
            <a:avLst/>
            <a:gdLst>
              <a:gd name="T0" fmla="*/ 581025 w 1009"/>
              <a:gd name="T1" fmla="*/ 101600 h 2805"/>
              <a:gd name="T2" fmla="*/ 579438 w 1009"/>
              <a:gd name="T3" fmla="*/ 431800 h 2805"/>
              <a:gd name="T4" fmla="*/ 654050 w 1009"/>
              <a:gd name="T5" fmla="*/ 592137 h 2805"/>
              <a:gd name="T6" fmla="*/ 503238 w 1009"/>
              <a:gd name="T7" fmla="*/ 701675 h 2805"/>
              <a:gd name="T8" fmla="*/ 350838 w 1009"/>
              <a:gd name="T9" fmla="*/ 747712 h 2805"/>
              <a:gd name="T10" fmla="*/ 212725 w 1009"/>
              <a:gd name="T11" fmla="*/ 904875 h 2805"/>
              <a:gd name="T12" fmla="*/ 152400 w 1009"/>
              <a:gd name="T13" fmla="*/ 1292225 h 2805"/>
              <a:gd name="T14" fmla="*/ 79375 w 1009"/>
              <a:gd name="T15" fmla="*/ 1439862 h 2805"/>
              <a:gd name="T16" fmla="*/ 122238 w 1009"/>
              <a:gd name="T17" fmla="*/ 1589087 h 2805"/>
              <a:gd name="T18" fmla="*/ 65088 w 1009"/>
              <a:gd name="T19" fmla="*/ 1722437 h 2805"/>
              <a:gd name="T20" fmla="*/ 11113 w 1009"/>
              <a:gd name="T21" fmla="*/ 2117725 h 2805"/>
              <a:gd name="T22" fmla="*/ 52388 w 1009"/>
              <a:gd name="T23" fmla="*/ 2273300 h 2805"/>
              <a:gd name="T24" fmla="*/ 374650 w 1009"/>
              <a:gd name="T25" fmla="*/ 2338387 h 2805"/>
              <a:gd name="T26" fmla="*/ 466725 w 1009"/>
              <a:gd name="T27" fmla="*/ 2254250 h 2805"/>
              <a:gd name="T28" fmla="*/ 450850 w 1009"/>
              <a:gd name="T29" fmla="*/ 2490787 h 2805"/>
              <a:gd name="T30" fmla="*/ 481013 w 1009"/>
              <a:gd name="T31" fmla="*/ 2622550 h 2805"/>
              <a:gd name="T32" fmla="*/ 511175 w 1009"/>
              <a:gd name="T33" fmla="*/ 2859087 h 2805"/>
              <a:gd name="T34" fmla="*/ 546100 w 1009"/>
              <a:gd name="T35" fmla="*/ 3046412 h 2805"/>
              <a:gd name="T36" fmla="*/ 488950 w 1009"/>
              <a:gd name="T37" fmla="*/ 3352800 h 2805"/>
              <a:gd name="T38" fmla="*/ 473075 w 1009"/>
              <a:gd name="T39" fmla="*/ 3776662 h 2805"/>
              <a:gd name="T40" fmla="*/ 541338 w 1009"/>
              <a:gd name="T41" fmla="*/ 4100512 h 2805"/>
              <a:gd name="T42" fmla="*/ 560388 w 1009"/>
              <a:gd name="T43" fmla="*/ 4303712 h 2805"/>
              <a:gd name="T44" fmla="*/ 736600 w 1009"/>
              <a:gd name="T45" fmla="*/ 4433887 h 2805"/>
              <a:gd name="T46" fmla="*/ 1008063 w 1009"/>
              <a:gd name="T47" fmla="*/ 4403725 h 2805"/>
              <a:gd name="T48" fmla="*/ 928688 w 1009"/>
              <a:gd name="T49" fmla="*/ 4262437 h 2805"/>
              <a:gd name="T50" fmla="*/ 839788 w 1009"/>
              <a:gd name="T51" fmla="*/ 4067175 h 2805"/>
              <a:gd name="T52" fmla="*/ 822325 w 1009"/>
              <a:gd name="T53" fmla="*/ 3459162 h 2805"/>
              <a:gd name="T54" fmla="*/ 822325 w 1009"/>
              <a:gd name="T55" fmla="*/ 3282950 h 2805"/>
              <a:gd name="T56" fmla="*/ 920750 w 1009"/>
              <a:gd name="T57" fmla="*/ 2797175 h 2805"/>
              <a:gd name="T58" fmla="*/ 942975 w 1009"/>
              <a:gd name="T59" fmla="*/ 3027362 h 2805"/>
              <a:gd name="T60" fmla="*/ 962025 w 1009"/>
              <a:gd name="T61" fmla="*/ 3184525 h 2805"/>
              <a:gd name="T62" fmla="*/ 962025 w 1009"/>
              <a:gd name="T63" fmla="*/ 3302000 h 2805"/>
              <a:gd name="T64" fmla="*/ 908050 w 1009"/>
              <a:gd name="T65" fmla="*/ 3719512 h 2805"/>
              <a:gd name="T66" fmla="*/ 915988 w 1009"/>
              <a:gd name="T67" fmla="*/ 3986212 h 2805"/>
              <a:gd name="T68" fmla="*/ 955675 w 1009"/>
              <a:gd name="T69" fmla="*/ 4200525 h 2805"/>
              <a:gd name="T70" fmla="*/ 1031875 w 1009"/>
              <a:gd name="T71" fmla="*/ 4349750 h 2805"/>
              <a:gd name="T72" fmla="*/ 1257300 w 1009"/>
              <a:gd name="T73" fmla="*/ 4383087 h 2805"/>
              <a:gd name="T74" fmla="*/ 1233488 w 1009"/>
              <a:gd name="T75" fmla="*/ 4140200 h 2805"/>
              <a:gd name="T76" fmla="*/ 1233488 w 1009"/>
              <a:gd name="T77" fmla="*/ 3983037 h 2805"/>
              <a:gd name="T78" fmla="*/ 1252538 w 1009"/>
              <a:gd name="T79" fmla="*/ 3822700 h 2805"/>
              <a:gd name="T80" fmla="*/ 1252538 w 1009"/>
              <a:gd name="T81" fmla="*/ 3519487 h 2805"/>
              <a:gd name="T82" fmla="*/ 1279525 w 1009"/>
              <a:gd name="T83" fmla="*/ 3041650 h 2805"/>
              <a:gd name="T84" fmla="*/ 1309688 w 1009"/>
              <a:gd name="T85" fmla="*/ 2762250 h 2805"/>
              <a:gd name="T86" fmla="*/ 1338263 w 1009"/>
              <a:gd name="T87" fmla="*/ 2479675 h 2805"/>
              <a:gd name="T88" fmla="*/ 1420813 w 1009"/>
              <a:gd name="T89" fmla="*/ 2273300 h 2805"/>
              <a:gd name="T90" fmla="*/ 1417638 w 1009"/>
              <a:gd name="T91" fmla="*/ 2422525 h 2805"/>
              <a:gd name="T92" fmla="*/ 1463675 w 1009"/>
              <a:gd name="T93" fmla="*/ 2414587 h 2805"/>
              <a:gd name="T94" fmla="*/ 1512888 w 1009"/>
              <a:gd name="T95" fmla="*/ 2408237 h 2805"/>
              <a:gd name="T96" fmla="*/ 1487488 w 1009"/>
              <a:gd name="T97" fmla="*/ 2473325 h 2805"/>
              <a:gd name="T98" fmla="*/ 1474788 w 1009"/>
              <a:gd name="T99" fmla="*/ 2538412 h 2805"/>
              <a:gd name="T100" fmla="*/ 1590675 w 1009"/>
              <a:gd name="T101" fmla="*/ 2430462 h 2805"/>
              <a:gd name="T102" fmla="*/ 1597025 w 1009"/>
              <a:gd name="T103" fmla="*/ 2308225 h 2805"/>
              <a:gd name="T104" fmla="*/ 1563688 w 1009"/>
              <a:gd name="T105" fmla="*/ 2052637 h 2805"/>
              <a:gd name="T106" fmla="*/ 1433513 w 1009"/>
              <a:gd name="T107" fmla="*/ 1420812 h 2805"/>
              <a:gd name="T108" fmla="*/ 1328738 w 1009"/>
              <a:gd name="T109" fmla="*/ 939800 h 2805"/>
              <a:gd name="T110" fmla="*/ 1214438 w 1009"/>
              <a:gd name="T111" fmla="*/ 744537 h 2805"/>
              <a:gd name="T112" fmla="*/ 996950 w 1009"/>
              <a:gd name="T113" fmla="*/ 663575 h 2805"/>
              <a:gd name="T114" fmla="*/ 1046163 w 1009"/>
              <a:gd name="T115" fmla="*/ 388937 h 2805"/>
              <a:gd name="T116" fmla="*/ 1076325 w 1009"/>
              <a:gd name="T117" fmla="*/ 236537 h 2805"/>
              <a:gd name="T118" fmla="*/ 908050 w 1009"/>
              <a:gd name="T119" fmla="*/ 25400 h 2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9"/>
              <a:gd name="T181" fmla="*/ 0 h 2805"/>
              <a:gd name="T182" fmla="*/ 1009 w 1009"/>
              <a:gd name="T183" fmla="*/ 2805 h 2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9" h="2805">
                <a:moveTo>
                  <a:pt x="489" y="2"/>
                </a:moveTo>
                <a:lnTo>
                  <a:pt x="489" y="2"/>
                </a:lnTo>
                <a:lnTo>
                  <a:pt x="474" y="0"/>
                </a:lnTo>
                <a:lnTo>
                  <a:pt x="459" y="2"/>
                </a:lnTo>
                <a:lnTo>
                  <a:pt x="445" y="4"/>
                </a:lnTo>
                <a:lnTo>
                  <a:pt x="430" y="7"/>
                </a:lnTo>
                <a:lnTo>
                  <a:pt x="416" y="12"/>
                </a:lnTo>
                <a:lnTo>
                  <a:pt x="404" y="19"/>
                </a:lnTo>
                <a:lnTo>
                  <a:pt x="392" y="29"/>
                </a:lnTo>
                <a:lnTo>
                  <a:pt x="382" y="40"/>
                </a:lnTo>
                <a:lnTo>
                  <a:pt x="373" y="52"/>
                </a:lnTo>
                <a:lnTo>
                  <a:pt x="368" y="57"/>
                </a:lnTo>
                <a:lnTo>
                  <a:pt x="366" y="64"/>
                </a:lnTo>
                <a:lnTo>
                  <a:pt x="358" y="93"/>
                </a:lnTo>
                <a:lnTo>
                  <a:pt x="349" y="125"/>
                </a:lnTo>
                <a:lnTo>
                  <a:pt x="341" y="159"/>
                </a:lnTo>
                <a:lnTo>
                  <a:pt x="339" y="173"/>
                </a:lnTo>
                <a:lnTo>
                  <a:pt x="339" y="188"/>
                </a:lnTo>
                <a:lnTo>
                  <a:pt x="339" y="204"/>
                </a:lnTo>
                <a:lnTo>
                  <a:pt x="342" y="217"/>
                </a:lnTo>
                <a:lnTo>
                  <a:pt x="346" y="231"/>
                </a:lnTo>
                <a:lnTo>
                  <a:pt x="351" y="247"/>
                </a:lnTo>
                <a:lnTo>
                  <a:pt x="358" y="259"/>
                </a:lnTo>
                <a:lnTo>
                  <a:pt x="365" y="272"/>
                </a:lnTo>
                <a:lnTo>
                  <a:pt x="368" y="277"/>
                </a:lnTo>
                <a:lnTo>
                  <a:pt x="373" y="284"/>
                </a:lnTo>
                <a:lnTo>
                  <a:pt x="378" y="289"/>
                </a:lnTo>
                <a:lnTo>
                  <a:pt x="383" y="296"/>
                </a:lnTo>
                <a:lnTo>
                  <a:pt x="399" y="329"/>
                </a:lnTo>
                <a:lnTo>
                  <a:pt x="406" y="341"/>
                </a:lnTo>
                <a:lnTo>
                  <a:pt x="411" y="353"/>
                </a:lnTo>
                <a:lnTo>
                  <a:pt x="412" y="366"/>
                </a:lnTo>
                <a:lnTo>
                  <a:pt x="412" y="373"/>
                </a:lnTo>
                <a:lnTo>
                  <a:pt x="411" y="380"/>
                </a:lnTo>
                <a:lnTo>
                  <a:pt x="406" y="394"/>
                </a:lnTo>
                <a:lnTo>
                  <a:pt x="402" y="399"/>
                </a:lnTo>
                <a:lnTo>
                  <a:pt x="397" y="406"/>
                </a:lnTo>
                <a:lnTo>
                  <a:pt x="392" y="411"/>
                </a:lnTo>
                <a:lnTo>
                  <a:pt x="389" y="414"/>
                </a:lnTo>
                <a:lnTo>
                  <a:pt x="373" y="418"/>
                </a:lnTo>
                <a:lnTo>
                  <a:pt x="344" y="428"/>
                </a:lnTo>
                <a:lnTo>
                  <a:pt x="330" y="435"/>
                </a:lnTo>
                <a:lnTo>
                  <a:pt x="317" y="442"/>
                </a:lnTo>
                <a:lnTo>
                  <a:pt x="305" y="450"/>
                </a:lnTo>
                <a:lnTo>
                  <a:pt x="298" y="455"/>
                </a:lnTo>
                <a:lnTo>
                  <a:pt x="291" y="459"/>
                </a:lnTo>
                <a:lnTo>
                  <a:pt x="276" y="462"/>
                </a:lnTo>
                <a:lnTo>
                  <a:pt x="260" y="465"/>
                </a:lnTo>
                <a:lnTo>
                  <a:pt x="247" y="467"/>
                </a:lnTo>
                <a:lnTo>
                  <a:pt x="233" y="469"/>
                </a:lnTo>
                <a:lnTo>
                  <a:pt x="226" y="469"/>
                </a:lnTo>
                <a:lnTo>
                  <a:pt x="221" y="471"/>
                </a:lnTo>
                <a:lnTo>
                  <a:pt x="202" y="481"/>
                </a:lnTo>
                <a:lnTo>
                  <a:pt x="190" y="489"/>
                </a:lnTo>
                <a:lnTo>
                  <a:pt x="178" y="498"/>
                </a:lnTo>
                <a:lnTo>
                  <a:pt x="166" y="508"/>
                </a:lnTo>
                <a:lnTo>
                  <a:pt x="154" y="518"/>
                </a:lnTo>
                <a:lnTo>
                  <a:pt x="146" y="527"/>
                </a:lnTo>
                <a:lnTo>
                  <a:pt x="142" y="534"/>
                </a:lnTo>
                <a:lnTo>
                  <a:pt x="141" y="539"/>
                </a:lnTo>
                <a:lnTo>
                  <a:pt x="134" y="570"/>
                </a:lnTo>
                <a:lnTo>
                  <a:pt x="122" y="635"/>
                </a:lnTo>
                <a:lnTo>
                  <a:pt x="111" y="700"/>
                </a:lnTo>
                <a:lnTo>
                  <a:pt x="108" y="729"/>
                </a:lnTo>
                <a:lnTo>
                  <a:pt x="106" y="756"/>
                </a:lnTo>
                <a:lnTo>
                  <a:pt x="105" y="787"/>
                </a:lnTo>
                <a:lnTo>
                  <a:pt x="105" y="804"/>
                </a:lnTo>
                <a:lnTo>
                  <a:pt x="105" y="808"/>
                </a:lnTo>
                <a:lnTo>
                  <a:pt x="101" y="809"/>
                </a:lnTo>
                <a:lnTo>
                  <a:pt x="96" y="814"/>
                </a:lnTo>
                <a:lnTo>
                  <a:pt x="86" y="826"/>
                </a:lnTo>
                <a:lnTo>
                  <a:pt x="77" y="838"/>
                </a:lnTo>
                <a:lnTo>
                  <a:pt x="69" y="850"/>
                </a:lnTo>
                <a:lnTo>
                  <a:pt x="65" y="857"/>
                </a:lnTo>
                <a:lnTo>
                  <a:pt x="62" y="864"/>
                </a:lnTo>
                <a:lnTo>
                  <a:pt x="57" y="879"/>
                </a:lnTo>
                <a:lnTo>
                  <a:pt x="55" y="886"/>
                </a:lnTo>
                <a:lnTo>
                  <a:pt x="53" y="893"/>
                </a:lnTo>
                <a:lnTo>
                  <a:pt x="52" y="900"/>
                </a:lnTo>
                <a:lnTo>
                  <a:pt x="50" y="907"/>
                </a:lnTo>
                <a:lnTo>
                  <a:pt x="46" y="920"/>
                </a:lnTo>
                <a:lnTo>
                  <a:pt x="45" y="936"/>
                </a:lnTo>
                <a:lnTo>
                  <a:pt x="43" y="951"/>
                </a:lnTo>
                <a:lnTo>
                  <a:pt x="43" y="965"/>
                </a:lnTo>
                <a:lnTo>
                  <a:pt x="45" y="973"/>
                </a:lnTo>
                <a:lnTo>
                  <a:pt x="46" y="979"/>
                </a:lnTo>
                <a:lnTo>
                  <a:pt x="52" y="985"/>
                </a:lnTo>
                <a:lnTo>
                  <a:pt x="58" y="989"/>
                </a:lnTo>
                <a:lnTo>
                  <a:pt x="72" y="997"/>
                </a:lnTo>
                <a:lnTo>
                  <a:pt x="77" y="1001"/>
                </a:lnTo>
                <a:lnTo>
                  <a:pt x="79" y="1002"/>
                </a:lnTo>
                <a:lnTo>
                  <a:pt x="77" y="1004"/>
                </a:lnTo>
                <a:lnTo>
                  <a:pt x="70" y="1018"/>
                </a:lnTo>
                <a:lnTo>
                  <a:pt x="53" y="1047"/>
                </a:lnTo>
                <a:lnTo>
                  <a:pt x="46" y="1061"/>
                </a:lnTo>
                <a:lnTo>
                  <a:pt x="41" y="1076"/>
                </a:lnTo>
                <a:lnTo>
                  <a:pt x="41" y="1078"/>
                </a:lnTo>
                <a:lnTo>
                  <a:pt x="41" y="1079"/>
                </a:lnTo>
                <a:lnTo>
                  <a:pt x="41" y="1085"/>
                </a:lnTo>
                <a:lnTo>
                  <a:pt x="38" y="1098"/>
                </a:lnTo>
                <a:lnTo>
                  <a:pt x="28" y="1139"/>
                </a:lnTo>
                <a:lnTo>
                  <a:pt x="24" y="1153"/>
                </a:lnTo>
                <a:lnTo>
                  <a:pt x="24" y="1167"/>
                </a:lnTo>
                <a:lnTo>
                  <a:pt x="23" y="1194"/>
                </a:lnTo>
                <a:lnTo>
                  <a:pt x="17" y="1261"/>
                </a:lnTo>
                <a:lnTo>
                  <a:pt x="14" y="1290"/>
                </a:lnTo>
                <a:lnTo>
                  <a:pt x="11" y="1321"/>
                </a:lnTo>
                <a:lnTo>
                  <a:pt x="7" y="1334"/>
                </a:lnTo>
                <a:lnTo>
                  <a:pt x="2" y="1348"/>
                </a:lnTo>
                <a:lnTo>
                  <a:pt x="0" y="1362"/>
                </a:lnTo>
                <a:lnTo>
                  <a:pt x="0" y="1375"/>
                </a:lnTo>
                <a:lnTo>
                  <a:pt x="0" y="1391"/>
                </a:lnTo>
                <a:lnTo>
                  <a:pt x="4" y="1404"/>
                </a:lnTo>
                <a:lnTo>
                  <a:pt x="7" y="1411"/>
                </a:lnTo>
                <a:lnTo>
                  <a:pt x="11" y="1418"/>
                </a:lnTo>
                <a:lnTo>
                  <a:pt x="16" y="1423"/>
                </a:lnTo>
                <a:lnTo>
                  <a:pt x="23" y="1428"/>
                </a:lnTo>
                <a:lnTo>
                  <a:pt x="28" y="1430"/>
                </a:lnTo>
                <a:lnTo>
                  <a:pt x="33" y="1432"/>
                </a:lnTo>
                <a:lnTo>
                  <a:pt x="45" y="1433"/>
                </a:lnTo>
                <a:lnTo>
                  <a:pt x="89" y="1444"/>
                </a:lnTo>
                <a:lnTo>
                  <a:pt x="149" y="1456"/>
                </a:lnTo>
                <a:lnTo>
                  <a:pt x="209" y="1468"/>
                </a:lnTo>
                <a:lnTo>
                  <a:pt x="221" y="1469"/>
                </a:lnTo>
                <a:lnTo>
                  <a:pt x="229" y="1469"/>
                </a:lnTo>
                <a:lnTo>
                  <a:pt x="233" y="1471"/>
                </a:lnTo>
                <a:lnTo>
                  <a:pt x="236" y="1473"/>
                </a:lnTo>
                <a:lnTo>
                  <a:pt x="250" y="1473"/>
                </a:lnTo>
                <a:lnTo>
                  <a:pt x="257" y="1473"/>
                </a:lnTo>
                <a:lnTo>
                  <a:pt x="262" y="1469"/>
                </a:lnTo>
                <a:lnTo>
                  <a:pt x="274" y="1461"/>
                </a:lnTo>
                <a:lnTo>
                  <a:pt x="279" y="1454"/>
                </a:lnTo>
                <a:lnTo>
                  <a:pt x="282" y="1449"/>
                </a:lnTo>
                <a:lnTo>
                  <a:pt x="289" y="1433"/>
                </a:lnTo>
                <a:lnTo>
                  <a:pt x="291" y="1427"/>
                </a:lnTo>
                <a:lnTo>
                  <a:pt x="293" y="1421"/>
                </a:lnTo>
                <a:lnTo>
                  <a:pt x="294" y="1420"/>
                </a:lnTo>
                <a:lnTo>
                  <a:pt x="294" y="1421"/>
                </a:lnTo>
                <a:lnTo>
                  <a:pt x="294" y="1425"/>
                </a:lnTo>
                <a:lnTo>
                  <a:pt x="293" y="1433"/>
                </a:lnTo>
                <a:lnTo>
                  <a:pt x="289" y="1447"/>
                </a:lnTo>
                <a:lnTo>
                  <a:pt x="284" y="1480"/>
                </a:lnTo>
                <a:lnTo>
                  <a:pt x="281" y="1509"/>
                </a:lnTo>
                <a:lnTo>
                  <a:pt x="281" y="1538"/>
                </a:lnTo>
                <a:lnTo>
                  <a:pt x="281" y="1553"/>
                </a:lnTo>
                <a:lnTo>
                  <a:pt x="284" y="1569"/>
                </a:lnTo>
                <a:lnTo>
                  <a:pt x="288" y="1582"/>
                </a:lnTo>
                <a:lnTo>
                  <a:pt x="288" y="1589"/>
                </a:lnTo>
                <a:lnTo>
                  <a:pt x="288" y="1596"/>
                </a:lnTo>
                <a:lnTo>
                  <a:pt x="288" y="1603"/>
                </a:lnTo>
                <a:lnTo>
                  <a:pt x="288" y="1610"/>
                </a:lnTo>
                <a:lnTo>
                  <a:pt x="291" y="1615"/>
                </a:lnTo>
                <a:lnTo>
                  <a:pt x="294" y="1622"/>
                </a:lnTo>
                <a:lnTo>
                  <a:pt x="300" y="1628"/>
                </a:lnTo>
                <a:lnTo>
                  <a:pt x="301" y="1635"/>
                </a:lnTo>
                <a:lnTo>
                  <a:pt x="303" y="1652"/>
                </a:lnTo>
                <a:lnTo>
                  <a:pt x="310" y="1683"/>
                </a:lnTo>
                <a:lnTo>
                  <a:pt x="317" y="1712"/>
                </a:lnTo>
                <a:lnTo>
                  <a:pt x="322" y="1726"/>
                </a:lnTo>
                <a:lnTo>
                  <a:pt x="322" y="1734"/>
                </a:lnTo>
                <a:lnTo>
                  <a:pt x="322" y="1741"/>
                </a:lnTo>
                <a:lnTo>
                  <a:pt x="320" y="1757"/>
                </a:lnTo>
                <a:lnTo>
                  <a:pt x="322" y="1772"/>
                </a:lnTo>
                <a:lnTo>
                  <a:pt x="322" y="1786"/>
                </a:lnTo>
                <a:lnTo>
                  <a:pt x="322" y="1801"/>
                </a:lnTo>
                <a:lnTo>
                  <a:pt x="325" y="1815"/>
                </a:lnTo>
                <a:lnTo>
                  <a:pt x="330" y="1829"/>
                </a:lnTo>
                <a:lnTo>
                  <a:pt x="335" y="1840"/>
                </a:lnTo>
                <a:lnTo>
                  <a:pt x="341" y="1852"/>
                </a:lnTo>
                <a:lnTo>
                  <a:pt x="351" y="1893"/>
                </a:lnTo>
                <a:lnTo>
                  <a:pt x="353" y="1899"/>
                </a:lnTo>
                <a:lnTo>
                  <a:pt x="351" y="1902"/>
                </a:lnTo>
                <a:lnTo>
                  <a:pt x="347" y="1911"/>
                </a:lnTo>
                <a:lnTo>
                  <a:pt x="344" y="1919"/>
                </a:lnTo>
                <a:lnTo>
                  <a:pt x="339" y="1933"/>
                </a:lnTo>
                <a:lnTo>
                  <a:pt x="337" y="1947"/>
                </a:lnTo>
                <a:lnTo>
                  <a:pt x="337" y="1960"/>
                </a:lnTo>
                <a:lnTo>
                  <a:pt x="337" y="1965"/>
                </a:lnTo>
                <a:lnTo>
                  <a:pt x="337" y="1972"/>
                </a:lnTo>
                <a:lnTo>
                  <a:pt x="332" y="2010"/>
                </a:lnTo>
                <a:lnTo>
                  <a:pt x="327" y="2039"/>
                </a:lnTo>
                <a:lnTo>
                  <a:pt x="320" y="2068"/>
                </a:lnTo>
                <a:lnTo>
                  <a:pt x="312" y="2097"/>
                </a:lnTo>
                <a:lnTo>
                  <a:pt x="308" y="2112"/>
                </a:lnTo>
                <a:lnTo>
                  <a:pt x="305" y="2128"/>
                </a:lnTo>
                <a:lnTo>
                  <a:pt x="301" y="2141"/>
                </a:lnTo>
                <a:lnTo>
                  <a:pt x="301" y="2157"/>
                </a:lnTo>
                <a:lnTo>
                  <a:pt x="301" y="2169"/>
                </a:lnTo>
                <a:lnTo>
                  <a:pt x="301" y="2184"/>
                </a:lnTo>
                <a:lnTo>
                  <a:pt x="298" y="2253"/>
                </a:lnTo>
                <a:lnTo>
                  <a:pt x="298" y="2316"/>
                </a:lnTo>
                <a:lnTo>
                  <a:pt x="298" y="2379"/>
                </a:lnTo>
                <a:lnTo>
                  <a:pt x="298" y="2408"/>
                </a:lnTo>
                <a:lnTo>
                  <a:pt x="300" y="2439"/>
                </a:lnTo>
                <a:lnTo>
                  <a:pt x="303" y="2468"/>
                </a:lnTo>
                <a:lnTo>
                  <a:pt x="308" y="2497"/>
                </a:lnTo>
                <a:lnTo>
                  <a:pt x="313" y="2513"/>
                </a:lnTo>
                <a:lnTo>
                  <a:pt x="318" y="2528"/>
                </a:lnTo>
                <a:lnTo>
                  <a:pt x="330" y="2557"/>
                </a:lnTo>
                <a:lnTo>
                  <a:pt x="334" y="2567"/>
                </a:lnTo>
                <a:lnTo>
                  <a:pt x="339" y="2574"/>
                </a:lnTo>
                <a:lnTo>
                  <a:pt x="341" y="2579"/>
                </a:lnTo>
                <a:lnTo>
                  <a:pt x="341" y="2583"/>
                </a:lnTo>
                <a:lnTo>
                  <a:pt x="335" y="2596"/>
                </a:lnTo>
                <a:lnTo>
                  <a:pt x="332" y="2612"/>
                </a:lnTo>
                <a:lnTo>
                  <a:pt x="330" y="2627"/>
                </a:lnTo>
                <a:lnTo>
                  <a:pt x="330" y="2641"/>
                </a:lnTo>
                <a:lnTo>
                  <a:pt x="334" y="2655"/>
                </a:lnTo>
                <a:lnTo>
                  <a:pt x="337" y="2667"/>
                </a:lnTo>
                <a:lnTo>
                  <a:pt x="342" y="2704"/>
                </a:lnTo>
                <a:lnTo>
                  <a:pt x="347" y="2708"/>
                </a:lnTo>
                <a:lnTo>
                  <a:pt x="353" y="2711"/>
                </a:lnTo>
                <a:lnTo>
                  <a:pt x="365" y="2720"/>
                </a:lnTo>
                <a:lnTo>
                  <a:pt x="378" y="2726"/>
                </a:lnTo>
                <a:lnTo>
                  <a:pt x="387" y="2728"/>
                </a:lnTo>
                <a:lnTo>
                  <a:pt x="389" y="2730"/>
                </a:lnTo>
                <a:lnTo>
                  <a:pt x="392" y="2731"/>
                </a:lnTo>
                <a:lnTo>
                  <a:pt x="412" y="2754"/>
                </a:lnTo>
                <a:lnTo>
                  <a:pt x="436" y="2774"/>
                </a:lnTo>
                <a:lnTo>
                  <a:pt x="450" y="2785"/>
                </a:lnTo>
                <a:lnTo>
                  <a:pt x="464" y="2793"/>
                </a:lnTo>
                <a:lnTo>
                  <a:pt x="476" y="2798"/>
                </a:lnTo>
                <a:lnTo>
                  <a:pt x="489" y="2802"/>
                </a:lnTo>
                <a:lnTo>
                  <a:pt x="505" y="2803"/>
                </a:lnTo>
                <a:lnTo>
                  <a:pt x="518" y="2805"/>
                </a:lnTo>
                <a:lnTo>
                  <a:pt x="549" y="2803"/>
                </a:lnTo>
                <a:lnTo>
                  <a:pt x="578" y="2798"/>
                </a:lnTo>
                <a:lnTo>
                  <a:pt x="594" y="2795"/>
                </a:lnTo>
                <a:lnTo>
                  <a:pt x="607" y="2790"/>
                </a:lnTo>
                <a:lnTo>
                  <a:pt x="621" y="2783"/>
                </a:lnTo>
                <a:lnTo>
                  <a:pt x="635" y="2774"/>
                </a:lnTo>
                <a:lnTo>
                  <a:pt x="640" y="2769"/>
                </a:lnTo>
                <a:lnTo>
                  <a:pt x="643" y="2762"/>
                </a:lnTo>
                <a:lnTo>
                  <a:pt x="643" y="2757"/>
                </a:lnTo>
                <a:lnTo>
                  <a:pt x="643" y="2750"/>
                </a:lnTo>
                <a:lnTo>
                  <a:pt x="640" y="2743"/>
                </a:lnTo>
                <a:lnTo>
                  <a:pt x="636" y="2737"/>
                </a:lnTo>
                <a:lnTo>
                  <a:pt x="628" y="2726"/>
                </a:lnTo>
                <a:lnTo>
                  <a:pt x="616" y="2716"/>
                </a:lnTo>
                <a:lnTo>
                  <a:pt x="604" y="2708"/>
                </a:lnTo>
                <a:lnTo>
                  <a:pt x="594" y="2697"/>
                </a:lnTo>
                <a:lnTo>
                  <a:pt x="585" y="2685"/>
                </a:lnTo>
                <a:lnTo>
                  <a:pt x="563" y="2658"/>
                </a:lnTo>
                <a:lnTo>
                  <a:pt x="561" y="2656"/>
                </a:lnTo>
                <a:lnTo>
                  <a:pt x="561" y="2653"/>
                </a:lnTo>
                <a:lnTo>
                  <a:pt x="561" y="2644"/>
                </a:lnTo>
                <a:lnTo>
                  <a:pt x="560" y="2631"/>
                </a:lnTo>
                <a:lnTo>
                  <a:pt x="556" y="2608"/>
                </a:lnTo>
                <a:lnTo>
                  <a:pt x="553" y="2598"/>
                </a:lnTo>
                <a:lnTo>
                  <a:pt x="548" y="2588"/>
                </a:lnTo>
                <a:lnTo>
                  <a:pt x="542" y="2578"/>
                </a:lnTo>
                <a:lnTo>
                  <a:pt x="536" y="2569"/>
                </a:lnTo>
                <a:lnTo>
                  <a:pt x="529" y="2562"/>
                </a:lnTo>
                <a:lnTo>
                  <a:pt x="518" y="2557"/>
                </a:lnTo>
                <a:lnTo>
                  <a:pt x="527" y="2543"/>
                </a:lnTo>
                <a:lnTo>
                  <a:pt x="532" y="2530"/>
                </a:lnTo>
                <a:lnTo>
                  <a:pt x="536" y="2514"/>
                </a:lnTo>
                <a:lnTo>
                  <a:pt x="539" y="2499"/>
                </a:lnTo>
                <a:lnTo>
                  <a:pt x="539" y="2487"/>
                </a:lnTo>
                <a:lnTo>
                  <a:pt x="537" y="2477"/>
                </a:lnTo>
                <a:lnTo>
                  <a:pt x="534" y="2454"/>
                </a:lnTo>
                <a:lnTo>
                  <a:pt x="525" y="2295"/>
                </a:lnTo>
                <a:lnTo>
                  <a:pt x="518" y="2179"/>
                </a:lnTo>
                <a:lnTo>
                  <a:pt x="517" y="2152"/>
                </a:lnTo>
                <a:lnTo>
                  <a:pt x="517" y="2138"/>
                </a:lnTo>
                <a:lnTo>
                  <a:pt x="518" y="2124"/>
                </a:lnTo>
                <a:lnTo>
                  <a:pt x="518" y="2109"/>
                </a:lnTo>
                <a:lnTo>
                  <a:pt x="517" y="2095"/>
                </a:lnTo>
                <a:lnTo>
                  <a:pt x="515" y="2090"/>
                </a:lnTo>
                <a:lnTo>
                  <a:pt x="513" y="2083"/>
                </a:lnTo>
                <a:lnTo>
                  <a:pt x="515" y="2075"/>
                </a:lnTo>
                <a:lnTo>
                  <a:pt x="518" y="2068"/>
                </a:lnTo>
                <a:lnTo>
                  <a:pt x="524" y="2054"/>
                </a:lnTo>
                <a:lnTo>
                  <a:pt x="525" y="2041"/>
                </a:lnTo>
                <a:lnTo>
                  <a:pt x="525" y="2027"/>
                </a:lnTo>
                <a:lnTo>
                  <a:pt x="525" y="2018"/>
                </a:lnTo>
                <a:lnTo>
                  <a:pt x="527" y="2012"/>
                </a:lnTo>
                <a:lnTo>
                  <a:pt x="534" y="1986"/>
                </a:lnTo>
                <a:lnTo>
                  <a:pt x="541" y="1958"/>
                </a:lnTo>
                <a:lnTo>
                  <a:pt x="572" y="1810"/>
                </a:lnTo>
                <a:lnTo>
                  <a:pt x="580" y="1762"/>
                </a:lnTo>
                <a:lnTo>
                  <a:pt x="582" y="1760"/>
                </a:lnTo>
                <a:lnTo>
                  <a:pt x="583" y="1764"/>
                </a:lnTo>
                <a:lnTo>
                  <a:pt x="587" y="1769"/>
                </a:lnTo>
                <a:lnTo>
                  <a:pt x="590" y="1774"/>
                </a:lnTo>
                <a:lnTo>
                  <a:pt x="592" y="1782"/>
                </a:lnTo>
                <a:lnTo>
                  <a:pt x="594" y="1789"/>
                </a:lnTo>
                <a:lnTo>
                  <a:pt x="594" y="1798"/>
                </a:lnTo>
                <a:lnTo>
                  <a:pt x="594" y="1815"/>
                </a:lnTo>
                <a:lnTo>
                  <a:pt x="594" y="1876"/>
                </a:lnTo>
                <a:lnTo>
                  <a:pt x="594" y="1907"/>
                </a:lnTo>
                <a:lnTo>
                  <a:pt x="597" y="1938"/>
                </a:lnTo>
                <a:lnTo>
                  <a:pt x="599" y="1953"/>
                </a:lnTo>
                <a:lnTo>
                  <a:pt x="601" y="1967"/>
                </a:lnTo>
                <a:lnTo>
                  <a:pt x="602" y="1974"/>
                </a:lnTo>
                <a:lnTo>
                  <a:pt x="606" y="1979"/>
                </a:lnTo>
                <a:lnTo>
                  <a:pt x="607" y="1982"/>
                </a:lnTo>
                <a:lnTo>
                  <a:pt x="609" y="1984"/>
                </a:lnTo>
                <a:lnTo>
                  <a:pt x="607" y="1991"/>
                </a:lnTo>
                <a:lnTo>
                  <a:pt x="606" y="2006"/>
                </a:lnTo>
                <a:lnTo>
                  <a:pt x="606" y="2020"/>
                </a:lnTo>
                <a:lnTo>
                  <a:pt x="606" y="2029"/>
                </a:lnTo>
                <a:lnTo>
                  <a:pt x="609" y="2035"/>
                </a:lnTo>
                <a:lnTo>
                  <a:pt x="613" y="2042"/>
                </a:lnTo>
                <a:lnTo>
                  <a:pt x="616" y="2047"/>
                </a:lnTo>
                <a:lnTo>
                  <a:pt x="619" y="2051"/>
                </a:lnTo>
                <a:lnTo>
                  <a:pt x="619" y="2056"/>
                </a:lnTo>
                <a:lnTo>
                  <a:pt x="616" y="2063"/>
                </a:lnTo>
                <a:lnTo>
                  <a:pt x="611" y="2068"/>
                </a:lnTo>
                <a:lnTo>
                  <a:pt x="607" y="2073"/>
                </a:lnTo>
                <a:lnTo>
                  <a:pt x="606" y="2080"/>
                </a:lnTo>
                <a:lnTo>
                  <a:pt x="604" y="2094"/>
                </a:lnTo>
                <a:lnTo>
                  <a:pt x="602" y="2109"/>
                </a:lnTo>
                <a:lnTo>
                  <a:pt x="604" y="2126"/>
                </a:lnTo>
                <a:lnTo>
                  <a:pt x="604" y="2133"/>
                </a:lnTo>
                <a:lnTo>
                  <a:pt x="602" y="2141"/>
                </a:lnTo>
                <a:lnTo>
                  <a:pt x="597" y="2157"/>
                </a:lnTo>
                <a:lnTo>
                  <a:pt x="589" y="2215"/>
                </a:lnTo>
                <a:lnTo>
                  <a:pt x="582" y="2275"/>
                </a:lnTo>
                <a:lnTo>
                  <a:pt x="572" y="2343"/>
                </a:lnTo>
                <a:lnTo>
                  <a:pt x="570" y="2371"/>
                </a:lnTo>
                <a:lnTo>
                  <a:pt x="570" y="2386"/>
                </a:lnTo>
                <a:lnTo>
                  <a:pt x="570" y="2400"/>
                </a:lnTo>
                <a:lnTo>
                  <a:pt x="570" y="2431"/>
                </a:lnTo>
                <a:lnTo>
                  <a:pt x="572" y="2463"/>
                </a:lnTo>
                <a:lnTo>
                  <a:pt x="573" y="2489"/>
                </a:lnTo>
                <a:lnTo>
                  <a:pt x="573" y="2497"/>
                </a:lnTo>
                <a:lnTo>
                  <a:pt x="575" y="2504"/>
                </a:lnTo>
                <a:lnTo>
                  <a:pt x="577" y="2511"/>
                </a:lnTo>
                <a:lnTo>
                  <a:pt x="577" y="2518"/>
                </a:lnTo>
                <a:lnTo>
                  <a:pt x="573" y="2547"/>
                </a:lnTo>
                <a:lnTo>
                  <a:pt x="572" y="2562"/>
                </a:lnTo>
                <a:lnTo>
                  <a:pt x="573" y="2578"/>
                </a:lnTo>
                <a:lnTo>
                  <a:pt x="575" y="2591"/>
                </a:lnTo>
                <a:lnTo>
                  <a:pt x="580" y="2605"/>
                </a:lnTo>
                <a:lnTo>
                  <a:pt x="587" y="2620"/>
                </a:lnTo>
                <a:lnTo>
                  <a:pt x="595" y="2632"/>
                </a:lnTo>
                <a:lnTo>
                  <a:pt x="599" y="2639"/>
                </a:lnTo>
                <a:lnTo>
                  <a:pt x="602" y="2646"/>
                </a:lnTo>
                <a:lnTo>
                  <a:pt x="607" y="2661"/>
                </a:lnTo>
                <a:lnTo>
                  <a:pt x="616" y="2680"/>
                </a:lnTo>
                <a:lnTo>
                  <a:pt x="618" y="2685"/>
                </a:lnTo>
                <a:lnTo>
                  <a:pt x="619" y="2689"/>
                </a:lnTo>
                <a:lnTo>
                  <a:pt x="631" y="2702"/>
                </a:lnTo>
                <a:lnTo>
                  <a:pt x="633" y="2709"/>
                </a:lnTo>
                <a:lnTo>
                  <a:pt x="635" y="2716"/>
                </a:lnTo>
                <a:lnTo>
                  <a:pt x="642" y="2728"/>
                </a:lnTo>
                <a:lnTo>
                  <a:pt x="650" y="2740"/>
                </a:lnTo>
                <a:lnTo>
                  <a:pt x="657" y="2745"/>
                </a:lnTo>
                <a:lnTo>
                  <a:pt x="662" y="2750"/>
                </a:lnTo>
                <a:lnTo>
                  <a:pt x="676" y="2757"/>
                </a:lnTo>
                <a:lnTo>
                  <a:pt x="690" y="2762"/>
                </a:lnTo>
                <a:lnTo>
                  <a:pt x="705" y="2766"/>
                </a:lnTo>
                <a:lnTo>
                  <a:pt x="719" y="2767"/>
                </a:lnTo>
                <a:lnTo>
                  <a:pt x="734" y="2769"/>
                </a:lnTo>
                <a:lnTo>
                  <a:pt x="761" y="2767"/>
                </a:lnTo>
                <a:lnTo>
                  <a:pt x="778" y="2764"/>
                </a:lnTo>
                <a:lnTo>
                  <a:pt x="792" y="2761"/>
                </a:lnTo>
                <a:lnTo>
                  <a:pt x="808" y="2754"/>
                </a:lnTo>
                <a:lnTo>
                  <a:pt x="814" y="2750"/>
                </a:lnTo>
                <a:lnTo>
                  <a:pt x="819" y="2745"/>
                </a:lnTo>
                <a:lnTo>
                  <a:pt x="825" y="2733"/>
                </a:lnTo>
                <a:lnTo>
                  <a:pt x="828" y="2718"/>
                </a:lnTo>
                <a:lnTo>
                  <a:pt x="828" y="2702"/>
                </a:lnTo>
                <a:lnTo>
                  <a:pt x="825" y="2690"/>
                </a:lnTo>
                <a:lnTo>
                  <a:pt x="818" y="2673"/>
                </a:lnTo>
                <a:lnTo>
                  <a:pt x="808" y="2658"/>
                </a:lnTo>
                <a:lnTo>
                  <a:pt x="789" y="2629"/>
                </a:lnTo>
                <a:lnTo>
                  <a:pt x="777" y="2608"/>
                </a:lnTo>
                <a:lnTo>
                  <a:pt x="768" y="2590"/>
                </a:lnTo>
                <a:lnTo>
                  <a:pt x="765" y="2584"/>
                </a:lnTo>
                <a:lnTo>
                  <a:pt x="768" y="2578"/>
                </a:lnTo>
                <a:lnTo>
                  <a:pt x="773" y="2566"/>
                </a:lnTo>
                <a:lnTo>
                  <a:pt x="778" y="2552"/>
                </a:lnTo>
                <a:lnTo>
                  <a:pt x="780" y="2537"/>
                </a:lnTo>
                <a:lnTo>
                  <a:pt x="778" y="2523"/>
                </a:lnTo>
                <a:lnTo>
                  <a:pt x="778" y="2516"/>
                </a:lnTo>
                <a:lnTo>
                  <a:pt x="777" y="2509"/>
                </a:lnTo>
                <a:lnTo>
                  <a:pt x="773" y="2506"/>
                </a:lnTo>
                <a:lnTo>
                  <a:pt x="772" y="2502"/>
                </a:lnTo>
                <a:lnTo>
                  <a:pt x="775" y="2499"/>
                </a:lnTo>
                <a:lnTo>
                  <a:pt x="777" y="2495"/>
                </a:lnTo>
                <a:lnTo>
                  <a:pt x="784" y="2484"/>
                </a:lnTo>
                <a:lnTo>
                  <a:pt x="787" y="2477"/>
                </a:lnTo>
                <a:lnTo>
                  <a:pt x="789" y="2470"/>
                </a:lnTo>
                <a:lnTo>
                  <a:pt x="792" y="2439"/>
                </a:lnTo>
                <a:lnTo>
                  <a:pt x="790" y="2424"/>
                </a:lnTo>
                <a:lnTo>
                  <a:pt x="789" y="2408"/>
                </a:lnTo>
                <a:lnTo>
                  <a:pt x="787" y="2395"/>
                </a:lnTo>
                <a:lnTo>
                  <a:pt x="785" y="2379"/>
                </a:lnTo>
                <a:lnTo>
                  <a:pt x="777" y="2350"/>
                </a:lnTo>
                <a:lnTo>
                  <a:pt x="778" y="2343"/>
                </a:lnTo>
                <a:lnTo>
                  <a:pt x="778" y="2338"/>
                </a:lnTo>
                <a:lnTo>
                  <a:pt x="780" y="2316"/>
                </a:lnTo>
                <a:lnTo>
                  <a:pt x="782" y="2297"/>
                </a:lnTo>
                <a:lnTo>
                  <a:pt x="789" y="2217"/>
                </a:lnTo>
                <a:lnTo>
                  <a:pt x="792" y="2159"/>
                </a:lnTo>
                <a:lnTo>
                  <a:pt x="792" y="2100"/>
                </a:lnTo>
                <a:lnTo>
                  <a:pt x="792" y="2068"/>
                </a:lnTo>
                <a:lnTo>
                  <a:pt x="790" y="2037"/>
                </a:lnTo>
                <a:lnTo>
                  <a:pt x="789" y="2023"/>
                </a:lnTo>
                <a:lnTo>
                  <a:pt x="789" y="2017"/>
                </a:lnTo>
                <a:lnTo>
                  <a:pt x="789" y="2010"/>
                </a:lnTo>
                <a:lnTo>
                  <a:pt x="797" y="1981"/>
                </a:lnTo>
                <a:lnTo>
                  <a:pt x="802" y="1948"/>
                </a:lnTo>
                <a:lnTo>
                  <a:pt x="806" y="1916"/>
                </a:lnTo>
                <a:lnTo>
                  <a:pt x="804" y="1904"/>
                </a:lnTo>
                <a:lnTo>
                  <a:pt x="801" y="1890"/>
                </a:lnTo>
                <a:lnTo>
                  <a:pt x="797" y="1875"/>
                </a:lnTo>
                <a:lnTo>
                  <a:pt x="796" y="1871"/>
                </a:lnTo>
                <a:lnTo>
                  <a:pt x="796" y="1868"/>
                </a:lnTo>
                <a:lnTo>
                  <a:pt x="797" y="1861"/>
                </a:lnTo>
                <a:lnTo>
                  <a:pt x="813" y="1801"/>
                </a:lnTo>
                <a:lnTo>
                  <a:pt x="819" y="1770"/>
                </a:lnTo>
                <a:lnTo>
                  <a:pt x="825" y="1740"/>
                </a:lnTo>
                <a:lnTo>
                  <a:pt x="828" y="1709"/>
                </a:lnTo>
                <a:lnTo>
                  <a:pt x="830" y="1693"/>
                </a:lnTo>
                <a:lnTo>
                  <a:pt x="830" y="1678"/>
                </a:lnTo>
                <a:lnTo>
                  <a:pt x="830" y="1644"/>
                </a:lnTo>
                <a:lnTo>
                  <a:pt x="830" y="1632"/>
                </a:lnTo>
                <a:lnTo>
                  <a:pt x="828" y="1625"/>
                </a:lnTo>
                <a:lnTo>
                  <a:pt x="828" y="1622"/>
                </a:lnTo>
                <a:lnTo>
                  <a:pt x="828" y="1616"/>
                </a:lnTo>
                <a:lnTo>
                  <a:pt x="837" y="1589"/>
                </a:lnTo>
                <a:lnTo>
                  <a:pt x="843" y="1562"/>
                </a:lnTo>
                <a:lnTo>
                  <a:pt x="849" y="1534"/>
                </a:lnTo>
                <a:lnTo>
                  <a:pt x="854" y="1505"/>
                </a:lnTo>
                <a:lnTo>
                  <a:pt x="859" y="1454"/>
                </a:lnTo>
                <a:lnTo>
                  <a:pt x="859" y="1442"/>
                </a:lnTo>
                <a:lnTo>
                  <a:pt x="859" y="1428"/>
                </a:lnTo>
                <a:lnTo>
                  <a:pt x="854" y="1403"/>
                </a:lnTo>
                <a:lnTo>
                  <a:pt x="879" y="1421"/>
                </a:lnTo>
                <a:lnTo>
                  <a:pt x="891" y="1428"/>
                </a:lnTo>
                <a:lnTo>
                  <a:pt x="895" y="1432"/>
                </a:lnTo>
                <a:lnTo>
                  <a:pt x="895" y="1435"/>
                </a:lnTo>
                <a:lnTo>
                  <a:pt x="895" y="1444"/>
                </a:lnTo>
                <a:lnTo>
                  <a:pt x="895" y="1457"/>
                </a:lnTo>
                <a:lnTo>
                  <a:pt x="895" y="1464"/>
                </a:lnTo>
                <a:lnTo>
                  <a:pt x="896" y="1469"/>
                </a:lnTo>
                <a:lnTo>
                  <a:pt x="898" y="1476"/>
                </a:lnTo>
                <a:lnTo>
                  <a:pt x="896" y="1483"/>
                </a:lnTo>
                <a:lnTo>
                  <a:pt x="893" y="1497"/>
                </a:lnTo>
                <a:lnTo>
                  <a:pt x="893" y="1512"/>
                </a:lnTo>
                <a:lnTo>
                  <a:pt x="893" y="1526"/>
                </a:lnTo>
                <a:lnTo>
                  <a:pt x="891" y="1539"/>
                </a:lnTo>
                <a:lnTo>
                  <a:pt x="893" y="1546"/>
                </a:lnTo>
                <a:lnTo>
                  <a:pt x="895" y="1551"/>
                </a:lnTo>
                <a:lnTo>
                  <a:pt x="896" y="1555"/>
                </a:lnTo>
                <a:lnTo>
                  <a:pt x="900" y="1555"/>
                </a:lnTo>
                <a:lnTo>
                  <a:pt x="905" y="1555"/>
                </a:lnTo>
                <a:lnTo>
                  <a:pt x="912" y="1551"/>
                </a:lnTo>
                <a:lnTo>
                  <a:pt x="915" y="1546"/>
                </a:lnTo>
                <a:lnTo>
                  <a:pt x="919" y="1541"/>
                </a:lnTo>
                <a:lnTo>
                  <a:pt x="920" y="1534"/>
                </a:lnTo>
                <a:lnTo>
                  <a:pt x="922" y="1521"/>
                </a:lnTo>
                <a:lnTo>
                  <a:pt x="924" y="1488"/>
                </a:lnTo>
                <a:lnTo>
                  <a:pt x="926" y="1485"/>
                </a:lnTo>
                <a:lnTo>
                  <a:pt x="927" y="1483"/>
                </a:lnTo>
                <a:lnTo>
                  <a:pt x="931" y="1481"/>
                </a:lnTo>
                <a:lnTo>
                  <a:pt x="934" y="1481"/>
                </a:lnTo>
                <a:lnTo>
                  <a:pt x="941" y="1483"/>
                </a:lnTo>
                <a:lnTo>
                  <a:pt x="944" y="1488"/>
                </a:lnTo>
                <a:lnTo>
                  <a:pt x="946" y="1493"/>
                </a:lnTo>
                <a:lnTo>
                  <a:pt x="948" y="1500"/>
                </a:lnTo>
                <a:lnTo>
                  <a:pt x="951" y="1509"/>
                </a:lnTo>
                <a:lnTo>
                  <a:pt x="953" y="1517"/>
                </a:lnTo>
                <a:lnTo>
                  <a:pt x="953" y="1524"/>
                </a:lnTo>
                <a:lnTo>
                  <a:pt x="951" y="1531"/>
                </a:lnTo>
                <a:lnTo>
                  <a:pt x="953" y="1536"/>
                </a:lnTo>
                <a:lnTo>
                  <a:pt x="955" y="1543"/>
                </a:lnTo>
                <a:lnTo>
                  <a:pt x="951" y="1541"/>
                </a:lnTo>
                <a:lnTo>
                  <a:pt x="949" y="1543"/>
                </a:lnTo>
                <a:lnTo>
                  <a:pt x="944" y="1548"/>
                </a:lnTo>
                <a:lnTo>
                  <a:pt x="939" y="1555"/>
                </a:lnTo>
                <a:lnTo>
                  <a:pt x="937" y="1558"/>
                </a:lnTo>
                <a:lnTo>
                  <a:pt x="936" y="1562"/>
                </a:lnTo>
                <a:lnTo>
                  <a:pt x="926" y="1572"/>
                </a:lnTo>
                <a:lnTo>
                  <a:pt x="920" y="1577"/>
                </a:lnTo>
                <a:lnTo>
                  <a:pt x="917" y="1584"/>
                </a:lnTo>
                <a:lnTo>
                  <a:pt x="915" y="1591"/>
                </a:lnTo>
                <a:lnTo>
                  <a:pt x="915" y="1594"/>
                </a:lnTo>
                <a:lnTo>
                  <a:pt x="915" y="1596"/>
                </a:lnTo>
                <a:lnTo>
                  <a:pt x="919" y="1599"/>
                </a:lnTo>
                <a:lnTo>
                  <a:pt x="922" y="1601"/>
                </a:lnTo>
                <a:lnTo>
                  <a:pt x="929" y="1599"/>
                </a:lnTo>
                <a:lnTo>
                  <a:pt x="944" y="1594"/>
                </a:lnTo>
                <a:lnTo>
                  <a:pt x="956" y="1587"/>
                </a:lnTo>
                <a:lnTo>
                  <a:pt x="982" y="1569"/>
                </a:lnTo>
                <a:lnTo>
                  <a:pt x="991" y="1560"/>
                </a:lnTo>
                <a:lnTo>
                  <a:pt x="994" y="1555"/>
                </a:lnTo>
                <a:lnTo>
                  <a:pt x="997" y="1548"/>
                </a:lnTo>
                <a:lnTo>
                  <a:pt x="999" y="1533"/>
                </a:lnTo>
                <a:lnTo>
                  <a:pt x="1001" y="1533"/>
                </a:lnTo>
                <a:lnTo>
                  <a:pt x="1002" y="1531"/>
                </a:lnTo>
                <a:lnTo>
                  <a:pt x="1006" y="1522"/>
                </a:lnTo>
                <a:lnTo>
                  <a:pt x="1008" y="1516"/>
                </a:lnTo>
                <a:lnTo>
                  <a:pt x="1008" y="1507"/>
                </a:lnTo>
                <a:lnTo>
                  <a:pt x="1006" y="1492"/>
                </a:lnTo>
                <a:lnTo>
                  <a:pt x="1008" y="1486"/>
                </a:lnTo>
                <a:lnTo>
                  <a:pt x="1009" y="1480"/>
                </a:lnTo>
                <a:lnTo>
                  <a:pt x="1009" y="1474"/>
                </a:lnTo>
                <a:lnTo>
                  <a:pt x="1009" y="1468"/>
                </a:lnTo>
                <a:lnTo>
                  <a:pt x="1008" y="1461"/>
                </a:lnTo>
                <a:lnTo>
                  <a:pt x="1006" y="1454"/>
                </a:lnTo>
                <a:lnTo>
                  <a:pt x="1001" y="1447"/>
                </a:lnTo>
                <a:lnTo>
                  <a:pt x="999" y="1444"/>
                </a:lnTo>
                <a:lnTo>
                  <a:pt x="999" y="1440"/>
                </a:lnTo>
                <a:lnTo>
                  <a:pt x="1001" y="1411"/>
                </a:lnTo>
                <a:lnTo>
                  <a:pt x="1004" y="1382"/>
                </a:lnTo>
                <a:lnTo>
                  <a:pt x="1004" y="1367"/>
                </a:lnTo>
                <a:lnTo>
                  <a:pt x="1004" y="1351"/>
                </a:lnTo>
                <a:lnTo>
                  <a:pt x="1001" y="1336"/>
                </a:lnTo>
                <a:lnTo>
                  <a:pt x="996" y="1321"/>
                </a:lnTo>
                <a:lnTo>
                  <a:pt x="985" y="1293"/>
                </a:lnTo>
                <a:lnTo>
                  <a:pt x="984" y="1286"/>
                </a:lnTo>
                <a:lnTo>
                  <a:pt x="982" y="1278"/>
                </a:lnTo>
                <a:lnTo>
                  <a:pt x="982" y="1262"/>
                </a:lnTo>
                <a:lnTo>
                  <a:pt x="980" y="1235"/>
                </a:lnTo>
                <a:lnTo>
                  <a:pt x="975" y="1206"/>
                </a:lnTo>
                <a:lnTo>
                  <a:pt x="963" y="1150"/>
                </a:lnTo>
                <a:lnTo>
                  <a:pt x="936" y="1013"/>
                </a:lnTo>
                <a:lnTo>
                  <a:pt x="929" y="984"/>
                </a:lnTo>
                <a:lnTo>
                  <a:pt x="920" y="953"/>
                </a:lnTo>
                <a:lnTo>
                  <a:pt x="903" y="895"/>
                </a:lnTo>
                <a:lnTo>
                  <a:pt x="896" y="866"/>
                </a:lnTo>
                <a:lnTo>
                  <a:pt x="888" y="838"/>
                </a:lnTo>
                <a:lnTo>
                  <a:pt x="876" y="808"/>
                </a:lnTo>
                <a:lnTo>
                  <a:pt x="871" y="796"/>
                </a:lnTo>
                <a:lnTo>
                  <a:pt x="867" y="790"/>
                </a:lnTo>
                <a:lnTo>
                  <a:pt x="866" y="784"/>
                </a:lnTo>
                <a:lnTo>
                  <a:pt x="859" y="719"/>
                </a:lnTo>
                <a:lnTo>
                  <a:pt x="849" y="652"/>
                </a:lnTo>
                <a:lnTo>
                  <a:pt x="843" y="623"/>
                </a:lnTo>
                <a:lnTo>
                  <a:pt x="837" y="592"/>
                </a:lnTo>
                <a:lnTo>
                  <a:pt x="831" y="580"/>
                </a:lnTo>
                <a:lnTo>
                  <a:pt x="828" y="566"/>
                </a:lnTo>
                <a:lnTo>
                  <a:pt x="825" y="553"/>
                </a:lnTo>
                <a:lnTo>
                  <a:pt x="818" y="537"/>
                </a:lnTo>
                <a:lnTo>
                  <a:pt x="813" y="525"/>
                </a:lnTo>
                <a:lnTo>
                  <a:pt x="804" y="512"/>
                </a:lnTo>
                <a:lnTo>
                  <a:pt x="796" y="500"/>
                </a:lnTo>
                <a:lnTo>
                  <a:pt x="787" y="489"/>
                </a:lnTo>
                <a:lnTo>
                  <a:pt x="777" y="479"/>
                </a:lnTo>
                <a:lnTo>
                  <a:pt x="765" y="469"/>
                </a:lnTo>
                <a:lnTo>
                  <a:pt x="753" y="462"/>
                </a:lnTo>
                <a:lnTo>
                  <a:pt x="741" y="457"/>
                </a:lnTo>
                <a:lnTo>
                  <a:pt x="676" y="442"/>
                </a:lnTo>
                <a:lnTo>
                  <a:pt x="662" y="438"/>
                </a:lnTo>
                <a:lnTo>
                  <a:pt x="648" y="433"/>
                </a:lnTo>
                <a:lnTo>
                  <a:pt x="643" y="431"/>
                </a:lnTo>
                <a:lnTo>
                  <a:pt x="636" y="430"/>
                </a:lnTo>
                <a:lnTo>
                  <a:pt x="621" y="430"/>
                </a:lnTo>
                <a:lnTo>
                  <a:pt x="625" y="424"/>
                </a:lnTo>
                <a:lnTo>
                  <a:pt x="628" y="418"/>
                </a:lnTo>
                <a:lnTo>
                  <a:pt x="630" y="402"/>
                </a:lnTo>
                <a:lnTo>
                  <a:pt x="631" y="389"/>
                </a:lnTo>
                <a:lnTo>
                  <a:pt x="631" y="373"/>
                </a:lnTo>
                <a:lnTo>
                  <a:pt x="635" y="359"/>
                </a:lnTo>
                <a:lnTo>
                  <a:pt x="640" y="344"/>
                </a:lnTo>
                <a:lnTo>
                  <a:pt x="650" y="317"/>
                </a:lnTo>
                <a:lnTo>
                  <a:pt x="655" y="303"/>
                </a:lnTo>
                <a:lnTo>
                  <a:pt x="655" y="288"/>
                </a:lnTo>
                <a:lnTo>
                  <a:pt x="657" y="259"/>
                </a:lnTo>
                <a:lnTo>
                  <a:pt x="659" y="245"/>
                </a:lnTo>
                <a:lnTo>
                  <a:pt x="664" y="233"/>
                </a:lnTo>
                <a:lnTo>
                  <a:pt x="667" y="226"/>
                </a:lnTo>
                <a:lnTo>
                  <a:pt x="667" y="219"/>
                </a:lnTo>
                <a:lnTo>
                  <a:pt x="669" y="206"/>
                </a:lnTo>
                <a:lnTo>
                  <a:pt x="669" y="190"/>
                </a:lnTo>
                <a:lnTo>
                  <a:pt x="672" y="175"/>
                </a:lnTo>
                <a:lnTo>
                  <a:pt x="676" y="170"/>
                </a:lnTo>
                <a:lnTo>
                  <a:pt x="678" y="168"/>
                </a:lnTo>
                <a:lnTo>
                  <a:pt x="678" y="164"/>
                </a:lnTo>
                <a:lnTo>
                  <a:pt x="678" y="149"/>
                </a:lnTo>
                <a:lnTo>
                  <a:pt x="676" y="134"/>
                </a:lnTo>
                <a:lnTo>
                  <a:pt x="672" y="120"/>
                </a:lnTo>
                <a:lnTo>
                  <a:pt x="667" y="106"/>
                </a:lnTo>
                <a:lnTo>
                  <a:pt x="660" y="93"/>
                </a:lnTo>
                <a:lnTo>
                  <a:pt x="654" y="79"/>
                </a:lnTo>
                <a:lnTo>
                  <a:pt x="645" y="67"/>
                </a:lnTo>
                <a:lnTo>
                  <a:pt x="635" y="55"/>
                </a:lnTo>
                <a:lnTo>
                  <a:pt x="625" y="45"/>
                </a:lnTo>
                <a:lnTo>
                  <a:pt x="613" y="35"/>
                </a:lnTo>
                <a:lnTo>
                  <a:pt x="599" y="28"/>
                </a:lnTo>
                <a:lnTo>
                  <a:pt x="585" y="21"/>
                </a:lnTo>
                <a:lnTo>
                  <a:pt x="572" y="16"/>
                </a:lnTo>
                <a:lnTo>
                  <a:pt x="551" y="9"/>
                </a:lnTo>
                <a:lnTo>
                  <a:pt x="529" y="4"/>
                </a:lnTo>
                <a:lnTo>
                  <a:pt x="510" y="0"/>
                </a:lnTo>
                <a:lnTo>
                  <a:pt x="48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6" name="Freeform 9"/>
          <p:cNvSpPr>
            <a:spLocks noEditPoints="1"/>
          </p:cNvSpPr>
          <p:nvPr/>
        </p:nvSpPr>
        <p:spPr bwMode="auto">
          <a:xfrm>
            <a:off x="6961717" y="1479550"/>
            <a:ext cx="1673358" cy="4541838"/>
          </a:xfrm>
          <a:custGeom>
            <a:avLst/>
            <a:gdLst>
              <a:gd name="T0" fmla="*/ 860425 w 973"/>
              <a:gd name="T1" fmla="*/ 15875 h 2861"/>
              <a:gd name="T2" fmla="*/ 1035050 w 973"/>
              <a:gd name="T3" fmla="*/ 190500 h 2861"/>
              <a:gd name="T4" fmla="*/ 1017588 w 973"/>
              <a:gd name="T5" fmla="*/ 444500 h 2861"/>
              <a:gd name="T6" fmla="*/ 1050925 w 973"/>
              <a:gd name="T7" fmla="*/ 534988 h 2861"/>
              <a:gd name="T8" fmla="*/ 1250950 w 973"/>
              <a:gd name="T9" fmla="*/ 809625 h 2861"/>
              <a:gd name="T10" fmla="*/ 1260475 w 973"/>
              <a:gd name="T11" fmla="*/ 1031875 h 2861"/>
              <a:gd name="T12" fmla="*/ 1147763 w 973"/>
              <a:gd name="T13" fmla="*/ 1368425 h 2861"/>
              <a:gd name="T14" fmla="*/ 1101725 w 973"/>
              <a:gd name="T15" fmla="*/ 1731963 h 2861"/>
              <a:gd name="T16" fmla="*/ 1200150 w 973"/>
              <a:gd name="T17" fmla="*/ 1905000 h 2861"/>
              <a:gd name="T18" fmla="*/ 1327150 w 973"/>
              <a:gd name="T19" fmla="*/ 2397125 h 2861"/>
              <a:gd name="T20" fmla="*/ 1476375 w 973"/>
              <a:gd name="T21" fmla="*/ 3300413 h 2861"/>
              <a:gd name="T22" fmla="*/ 1365250 w 973"/>
              <a:gd name="T23" fmla="*/ 3328988 h 2861"/>
              <a:gd name="T24" fmla="*/ 1354138 w 973"/>
              <a:gd name="T25" fmla="*/ 3425825 h 2861"/>
              <a:gd name="T26" fmla="*/ 1333500 w 973"/>
              <a:gd name="T27" fmla="*/ 3536950 h 2861"/>
              <a:gd name="T28" fmla="*/ 1260475 w 973"/>
              <a:gd name="T29" fmla="*/ 4040188 h 2861"/>
              <a:gd name="T30" fmla="*/ 1279525 w 973"/>
              <a:gd name="T31" fmla="*/ 4281488 h 2861"/>
              <a:gd name="T32" fmla="*/ 1273175 w 973"/>
              <a:gd name="T33" fmla="*/ 4449763 h 2861"/>
              <a:gd name="T34" fmla="*/ 1073150 w 973"/>
              <a:gd name="T35" fmla="*/ 4408488 h 2861"/>
              <a:gd name="T36" fmla="*/ 844550 w 973"/>
              <a:gd name="T37" fmla="*/ 4335463 h 2861"/>
              <a:gd name="T38" fmla="*/ 782638 w 973"/>
              <a:gd name="T39" fmla="*/ 4216400 h 2861"/>
              <a:gd name="T40" fmla="*/ 960438 w 973"/>
              <a:gd name="T41" fmla="*/ 4183063 h 2861"/>
              <a:gd name="T42" fmla="*/ 1074738 w 973"/>
              <a:gd name="T43" fmla="*/ 4110038 h 2861"/>
              <a:gd name="T44" fmla="*/ 1081088 w 973"/>
              <a:gd name="T45" fmla="*/ 3686175 h 2861"/>
              <a:gd name="T46" fmla="*/ 998538 w 973"/>
              <a:gd name="T47" fmla="*/ 3479800 h 2861"/>
              <a:gd name="T48" fmla="*/ 895350 w 973"/>
              <a:gd name="T49" fmla="*/ 3475038 h 2861"/>
              <a:gd name="T50" fmla="*/ 887413 w 973"/>
              <a:gd name="T51" fmla="*/ 3578225 h 2861"/>
              <a:gd name="T52" fmla="*/ 801688 w 973"/>
              <a:gd name="T53" fmla="*/ 3589338 h 2861"/>
              <a:gd name="T54" fmla="*/ 757238 w 973"/>
              <a:gd name="T55" fmla="*/ 3692525 h 2861"/>
              <a:gd name="T56" fmla="*/ 630238 w 973"/>
              <a:gd name="T57" fmla="*/ 4175125 h 2861"/>
              <a:gd name="T58" fmla="*/ 633413 w 973"/>
              <a:gd name="T59" fmla="*/ 4365625 h 2861"/>
              <a:gd name="T60" fmla="*/ 633413 w 973"/>
              <a:gd name="T61" fmla="*/ 4533900 h 2861"/>
              <a:gd name="T62" fmla="*/ 481013 w 973"/>
              <a:gd name="T63" fmla="*/ 4537075 h 2861"/>
              <a:gd name="T64" fmla="*/ 255588 w 973"/>
              <a:gd name="T65" fmla="*/ 4511675 h 2861"/>
              <a:gd name="T66" fmla="*/ 19050 w 973"/>
              <a:gd name="T67" fmla="*/ 4419600 h 2861"/>
              <a:gd name="T68" fmla="*/ 46038 w 973"/>
              <a:gd name="T69" fmla="*/ 4324350 h 2861"/>
              <a:gd name="T70" fmla="*/ 339725 w 973"/>
              <a:gd name="T71" fmla="*/ 4273550 h 2861"/>
              <a:gd name="T72" fmla="*/ 431800 w 973"/>
              <a:gd name="T73" fmla="*/ 4170363 h 2861"/>
              <a:gd name="T74" fmla="*/ 454025 w 973"/>
              <a:gd name="T75" fmla="*/ 4087813 h 2861"/>
              <a:gd name="T76" fmla="*/ 446088 w 973"/>
              <a:gd name="T77" fmla="*/ 3562350 h 2861"/>
              <a:gd name="T78" fmla="*/ 331788 w 973"/>
              <a:gd name="T79" fmla="*/ 3532188 h 2861"/>
              <a:gd name="T80" fmla="*/ 209550 w 973"/>
              <a:gd name="T81" fmla="*/ 3505200 h 2861"/>
              <a:gd name="T82" fmla="*/ 233363 w 973"/>
              <a:gd name="T83" fmla="*/ 3265488 h 2861"/>
              <a:gd name="T84" fmla="*/ 317500 w 973"/>
              <a:gd name="T85" fmla="*/ 2832100 h 2861"/>
              <a:gd name="T86" fmla="*/ 385763 w 973"/>
              <a:gd name="T87" fmla="*/ 2297113 h 2861"/>
              <a:gd name="T88" fmla="*/ 420688 w 973"/>
              <a:gd name="T89" fmla="*/ 2120900 h 2861"/>
              <a:gd name="T90" fmla="*/ 309563 w 973"/>
              <a:gd name="T91" fmla="*/ 2133600 h 2861"/>
              <a:gd name="T92" fmla="*/ 241300 w 973"/>
              <a:gd name="T93" fmla="*/ 2054225 h 2861"/>
              <a:gd name="T94" fmla="*/ 304800 w 973"/>
              <a:gd name="T95" fmla="*/ 1885950 h 2861"/>
              <a:gd name="T96" fmla="*/ 358775 w 973"/>
              <a:gd name="T97" fmla="*/ 1593850 h 2861"/>
              <a:gd name="T98" fmla="*/ 398463 w 973"/>
              <a:gd name="T99" fmla="*/ 1304925 h 2861"/>
              <a:gd name="T100" fmla="*/ 401638 w 973"/>
              <a:gd name="T101" fmla="*/ 1116013 h 2861"/>
              <a:gd name="T102" fmla="*/ 585788 w 973"/>
              <a:gd name="T103" fmla="*/ 855663 h 2861"/>
              <a:gd name="T104" fmla="*/ 600075 w 973"/>
              <a:gd name="T105" fmla="*/ 754063 h 2861"/>
              <a:gd name="T106" fmla="*/ 698500 w 973"/>
              <a:gd name="T107" fmla="*/ 676275 h 2861"/>
              <a:gd name="T108" fmla="*/ 530225 w 973"/>
              <a:gd name="T109" fmla="*/ 661988 h 2861"/>
              <a:gd name="T110" fmla="*/ 485775 w 973"/>
              <a:gd name="T111" fmla="*/ 588963 h 2861"/>
              <a:gd name="T112" fmla="*/ 485775 w 973"/>
              <a:gd name="T113" fmla="*/ 554038 h 2861"/>
              <a:gd name="T114" fmla="*/ 458788 w 973"/>
              <a:gd name="T115" fmla="*/ 488950 h 2861"/>
              <a:gd name="T116" fmla="*/ 455613 w 973"/>
              <a:gd name="T117" fmla="*/ 404813 h 2861"/>
              <a:gd name="T118" fmla="*/ 450850 w 973"/>
              <a:gd name="T119" fmla="*/ 333375 h 2861"/>
              <a:gd name="T120" fmla="*/ 515938 w 973"/>
              <a:gd name="T121" fmla="*/ 141288 h 2861"/>
              <a:gd name="T122" fmla="*/ 944563 w 973"/>
              <a:gd name="T123" fmla="*/ 573088 h 2861"/>
              <a:gd name="T124" fmla="*/ 944563 w 973"/>
              <a:gd name="T125" fmla="*/ 550863 h 28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3"/>
              <a:gd name="T190" fmla="*/ 0 h 2861"/>
              <a:gd name="T191" fmla="*/ 973 w 973"/>
              <a:gd name="T192" fmla="*/ 2861 h 28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3" h="2861">
                <a:moveTo>
                  <a:pt x="397" y="14"/>
                </a:moveTo>
                <a:lnTo>
                  <a:pt x="397" y="14"/>
                </a:lnTo>
                <a:lnTo>
                  <a:pt x="416" y="7"/>
                </a:lnTo>
                <a:lnTo>
                  <a:pt x="436" y="2"/>
                </a:lnTo>
                <a:lnTo>
                  <a:pt x="458" y="0"/>
                </a:lnTo>
                <a:lnTo>
                  <a:pt x="479" y="2"/>
                </a:lnTo>
                <a:lnTo>
                  <a:pt x="499" y="3"/>
                </a:lnTo>
                <a:lnTo>
                  <a:pt x="522" y="7"/>
                </a:lnTo>
                <a:lnTo>
                  <a:pt x="542" y="10"/>
                </a:lnTo>
                <a:lnTo>
                  <a:pt x="561" y="17"/>
                </a:lnTo>
                <a:lnTo>
                  <a:pt x="578" y="24"/>
                </a:lnTo>
                <a:lnTo>
                  <a:pt x="594" y="34"/>
                </a:lnTo>
                <a:lnTo>
                  <a:pt x="607" y="44"/>
                </a:lnTo>
                <a:lnTo>
                  <a:pt x="619" y="56"/>
                </a:lnTo>
                <a:lnTo>
                  <a:pt x="629" y="72"/>
                </a:lnTo>
                <a:lnTo>
                  <a:pt x="640" y="85"/>
                </a:lnTo>
                <a:lnTo>
                  <a:pt x="647" y="102"/>
                </a:lnTo>
                <a:lnTo>
                  <a:pt x="652" y="120"/>
                </a:lnTo>
                <a:lnTo>
                  <a:pt x="655" y="135"/>
                </a:lnTo>
                <a:lnTo>
                  <a:pt x="657" y="152"/>
                </a:lnTo>
                <a:lnTo>
                  <a:pt x="659" y="169"/>
                </a:lnTo>
                <a:lnTo>
                  <a:pt x="659" y="185"/>
                </a:lnTo>
                <a:lnTo>
                  <a:pt x="655" y="219"/>
                </a:lnTo>
                <a:lnTo>
                  <a:pt x="650" y="251"/>
                </a:lnTo>
                <a:lnTo>
                  <a:pt x="641" y="280"/>
                </a:lnTo>
                <a:lnTo>
                  <a:pt x="638" y="296"/>
                </a:lnTo>
                <a:lnTo>
                  <a:pt x="636" y="299"/>
                </a:lnTo>
                <a:lnTo>
                  <a:pt x="638" y="303"/>
                </a:lnTo>
                <a:lnTo>
                  <a:pt x="645" y="308"/>
                </a:lnTo>
                <a:lnTo>
                  <a:pt x="650" y="315"/>
                </a:lnTo>
                <a:lnTo>
                  <a:pt x="653" y="321"/>
                </a:lnTo>
                <a:lnTo>
                  <a:pt x="662" y="337"/>
                </a:lnTo>
                <a:lnTo>
                  <a:pt x="674" y="350"/>
                </a:lnTo>
                <a:lnTo>
                  <a:pt x="688" y="366"/>
                </a:lnTo>
                <a:lnTo>
                  <a:pt x="703" y="383"/>
                </a:lnTo>
                <a:lnTo>
                  <a:pt x="717" y="400"/>
                </a:lnTo>
                <a:lnTo>
                  <a:pt x="742" y="438"/>
                </a:lnTo>
                <a:lnTo>
                  <a:pt x="768" y="472"/>
                </a:lnTo>
                <a:lnTo>
                  <a:pt x="778" y="491"/>
                </a:lnTo>
                <a:lnTo>
                  <a:pt x="788" y="510"/>
                </a:lnTo>
                <a:lnTo>
                  <a:pt x="795" y="528"/>
                </a:lnTo>
                <a:lnTo>
                  <a:pt x="800" y="549"/>
                </a:lnTo>
                <a:lnTo>
                  <a:pt x="804" y="568"/>
                </a:lnTo>
                <a:lnTo>
                  <a:pt x="804" y="588"/>
                </a:lnTo>
                <a:lnTo>
                  <a:pt x="802" y="609"/>
                </a:lnTo>
                <a:lnTo>
                  <a:pt x="797" y="628"/>
                </a:lnTo>
                <a:lnTo>
                  <a:pt x="794" y="650"/>
                </a:lnTo>
                <a:lnTo>
                  <a:pt x="792" y="674"/>
                </a:lnTo>
                <a:lnTo>
                  <a:pt x="788" y="696"/>
                </a:lnTo>
                <a:lnTo>
                  <a:pt x="782" y="716"/>
                </a:lnTo>
                <a:lnTo>
                  <a:pt x="766" y="759"/>
                </a:lnTo>
                <a:lnTo>
                  <a:pt x="749" y="800"/>
                </a:lnTo>
                <a:lnTo>
                  <a:pt x="730" y="841"/>
                </a:lnTo>
                <a:lnTo>
                  <a:pt x="723" y="862"/>
                </a:lnTo>
                <a:lnTo>
                  <a:pt x="718" y="884"/>
                </a:lnTo>
                <a:lnTo>
                  <a:pt x="712" y="929"/>
                </a:lnTo>
                <a:lnTo>
                  <a:pt x="705" y="975"/>
                </a:lnTo>
                <a:lnTo>
                  <a:pt x="700" y="1021"/>
                </a:lnTo>
                <a:lnTo>
                  <a:pt x="696" y="1065"/>
                </a:lnTo>
                <a:lnTo>
                  <a:pt x="694" y="1082"/>
                </a:lnTo>
                <a:lnTo>
                  <a:pt x="694" y="1091"/>
                </a:lnTo>
                <a:lnTo>
                  <a:pt x="696" y="1098"/>
                </a:lnTo>
                <a:lnTo>
                  <a:pt x="700" y="1105"/>
                </a:lnTo>
                <a:lnTo>
                  <a:pt x="705" y="1111"/>
                </a:lnTo>
                <a:lnTo>
                  <a:pt x="717" y="1123"/>
                </a:lnTo>
                <a:lnTo>
                  <a:pt x="727" y="1142"/>
                </a:lnTo>
                <a:lnTo>
                  <a:pt x="737" y="1161"/>
                </a:lnTo>
                <a:lnTo>
                  <a:pt x="756" y="1200"/>
                </a:lnTo>
                <a:lnTo>
                  <a:pt x="773" y="1241"/>
                </a:lnTo>
                <a:lnTo>
                  <a:pt x="788" y="1283"/>
                </a:lnTo>
                <a:lnTo>
                  <a:pt x="800" y="1325"/>
                </a:lnTo>
                <a:lnTo>
                  <a:pt x="807" y="1348"/>
                </a:lnTo>
                <a:lnTo>
                  <a:pt x="811" y="1371"/>
                </a:lnTo>
                <a:lnTo>
                  <a:pt x="819" y="1416"/>
                </a:lnTo>
                <a:lnTo>
                  <a:pt x="836" y="1510"/>
                </a:lnTo>
                <a:lnTo>
                  <a:pt x="843" y="1556"/>
                </a:lnTo>
                <a:lnTo>
                  <a:pt x="852" y="1601"/>
                </a:lnTo>
                <a:lnTo>
                  <a:pt x="864" y="1647"/>
                </a:lnTo>
                <a:lnTo>
                  <a:pt x="876" y="1693"/>
                </a:lnTo>
                <a:lnTo>
                  <a:pt x="973" y="2071"/>
                </a:lnTo>
                <a:lnTo>
                  <a:pt x="953" y="2076"/>
                </a:lnTo>
                <a:lnTo>
                  <a:pt x="930" y="2079"/>
                </a:lnTo>
                <a:lnTo>
                  <a:pt x="917" y="2079"/>
                </a:lnTo>
                <a:lnTo>
                  <a:pt x="903" y="2081"/>
                </a:lnTo>
                <a:lnTo>
                  <a:pt x="881" y="2085"/>
                </a:lnTo>
                <a:lnTo>
                  <a:pt x="871" y="2088"/>
                </a:lnTo>
                <a:lnTo>
                  <a:pt x="862" y="2091"/>
                </a:lnTo>
                <a:lnTo>
                  <a:pt x="860" y="2093"/>
                </a:lnTo>
                <a:lnTo>
                  <a:pt x="860" y="2097"/>
                </a:lnTo>
                <a:lnTo>
                  <a:pt x="862" y="2105"/>
                </a:lnTo>
                <a:lnTo>
                  <a:pt x="867" y="2119"/>
                </a:lnTo>
                <a:lnTo>
                  <a:pt x="874" y="2134"/>
                </a:lnTo>
                <a:lnTo>
                  <a:pt x="876" y="2143"/>
                </a:lnTo>
                <a:lnTo>
                  <a:pt x="876" y="2146"/>
                </a:lnTo>
                <a:lnTo>
                  <a:pt x="872" y="2150"/>
                </a:lnTo>
                <a:lnTo>
                  <a:pt x="864" y="2155"/>
                </a:lnTo>
                <a:lnTo>
                  <a:pt x="853" y="2158"/>
                </a:lnTo>
                <a:lnTo>
                  <a:pt x="848" y="2162"/>
                </a:lnTo>
                <a:lnTo>
                  <a:pt x="845" y="2165"/>
                </a:lnTo>
                <a:lnTo>
                  <a:pt x="843" y="2168"/>
                </a:lnTo>
                <a:lnTo>
                  <a:pt x="843" y="2174"/>
                </a:lnTo>
                <a:lnTo>
                  <a:pt x="845" y="2182"/>
                </a:lnTo>
                <a:lnTo>
                  <a:pt x="843" y="2206"/>
                </a:lnTo>
                <a:lnTo>
                  <a:pt x="840" y="2228"/>
                </a:lnTo>
                <a:lnTo>
                  <a:pt x="831" y="2274"/>
                </a:lnTo>
                <a:lnTo>
                  <a:pt x="816" y="2367"/>
                </a:lnTo>
                <a:lnTo>
                  <a:pt x="806" y="2413"/>
                </a:lnTo>
                <a:lnTo>
                  <a:pt x="799" y="2457"/>
                </a:lnTo>
                <a:lnTo>
                  <a:pt x="795" y="2480"/>
                </a:lnTo>
                <a:lnTo>
                  <a:pt x="794" y="2502"/>
                </a:lnTo>
                <a:lnTo>
                  <a:pt x="794" y="2545"/>
                </a:lnTo>
                <a:lnTo>
                  <a:pt x="795" y="2634"/>
                </a:lnTo>
                <a:lnTo>
                  <a:pt x="797" y="2651"/>
                </a:lnTo>
                <a:lnTo>
                  <a:pt x="795" y="2669"/>
                </a:lnTo>
                <a:lnTo>
                  <a:pt x="797" y="2676"/>
                </a:lnTo>
                <a:lnTo>
                  <a:pt x="797" y="2683"/>
                </a:lnTo>
                <a:lnTo>
                  <a:pt x="800" y="2690"/>
                </a:lnTo>
                <a:lnTo>
                  <a:pt x="806" y="2697"/>
                </a:lnTo>
                <a:lnTo>
                  <a:pt x="814" y="2712"/>
                </a:lnTo>
                <a:lnTo>
                  <a:pt x="819" y="2728"/>
                </a:lnTo>
                <a:lnTo>
                  <a:pt x="823" y="2743"/>
                </a:lnTo>
                <a:lnTo>
                  <a:pt x="821" y="2762"/>
                </a:lnTo>
                <a:lnTo>
                  <a:pt x="818" y="2777"/>
                </a:lnTo>
                <a:lnTo>
                  <a:pt x="812" y="2791"/>
                </a:lnTo>
                <a:lnTo>
                  <a:pt x="807" y="2798"/>
                </a:lnTo>
                <a:lnTo>
                  <a:pt x="802" y="2803"/>
                </a:lnTo>
                <a:lnTo>
                  <a:pt x="797" y="2808"/>
                </a:lnTo>
                <a:lnTo>
                  <a:pt x="788" y="2811"/>
                </a:lnTo>
                <a:lnTo>
                  <a:pt x="773" y="2813"/>
                </a:lnTo>
                <a:lnTo>
                  <a:pt x="759" y="2811"/>
                </a:lnTo>
                <a:lnTo>
                  <a:pt x="744" y="2808"/>
                </a:lnTo>
                <a:lnTo>
                  <a:pt x="730" y="2803"/>
                </a:lnTo>
                <a:lnTo>
                  <a:pt x="703" y="2789"/>
                </a:lnTo>
                <a:lnTo>
                  <a:pt x="689" y="2782"/>
                </a:lnTo>
                <a:lnTo>
                  <a:pt x="676" y="2777"/>
                </a:lnTo>
                <a:lnTo>
                  <a:pt x="657" y="2772"/>
                </a:lnTo>
                <a:lnTo>
                  <a:pt x="638" y="2767"/>
                </a:lnTo>
                <a:lnTo>
                  <a:pt x="599" y="2758"/>
                </a:lnTo>
                <a:lnTo>
                  <a:pt x="580" y="2753"/>
                </a:lnTo>
                <a:lnTo>
                  <a:pt x="561" y="2745"/>
                </a:lnTo>
                <a:lnTo>
                  <a:pt x="542" y="2736"/>
                </a:lnTo>
                <a:lnTo>
                  <a:pt x="532" y="2731"/>
                </a:lnTo>
                <a:lnTo>
                  <a:pt x="523" y="2726"/>
                </a:lnTo>
                <a:lnTo>
                  <a:pt x="511" y="2716"/>
                </a:lnTo>
                <a:lnTo>
                  <a:pt x="503" y="2702"/>
                </a:lnTo>
                <a:lnTo>
                  <a:pt x="494" y="2687"/>
                </a:lnTo>
                <a:lnTo>
                  <a:pt x="491" y="2673"/>
                </a:lnTo>
                <a:lnTo>
                  <a:pt x="491" y="2666"/>
                </a:lnTo>
                <a:lnTo>
                  <a:pt x="491" y="2661"/>
                </a:lnTo>
                <a:lnTo>
                  <a:pt x="493" y="2656"/>
                </a:lnTo>
                <a:lnTo>
                  <a:pt x="496" y="2652"/>
                </a:lnTo>
                <a:lnTo>
                  <a:pt x="503" y="2646"/>
                </a:lnTo>
                <a:lnTo>
                  <a:pt x="513" y="2640"/>
                </a:lnTo>
                <a:lnTo>
                  <a:pt x="525" y="2637"/>
                </a:lnTo>
                <a:lnTo>
                  <a:pt x="537" y="2634"/>
                </a:lnTo>
                <a:lnTo>
                  <a:pt x="549" y="2634"/>
                </a:lnTo>
                <a:lnTo>
                  <a:pt x="561" y="2634"/>
                </a:lnTo>
                <a:lnTo>
                  <a:pt x="605" y="2635"/>
                </a:lnTo>
                <a:lnTo>
                  <a:pt x="628" y="2637"/>
                </a:lnTo>
                <a:lnTo>
                  <a:pt x="650" y="2639"/>
                </a:lnTo>
                <a:lnTo>
                  <a:pt x="655" y="2639"/>
                </a:lnTo>
                <a:lnTo>
                  <a:pt x="660" y="2635"/>
                </a:lnTo>
                <a:lnTo>
                  <a:pt x="664" y="2630"/>
                </a:lnTo>
                <a:lnTo>
                  <a:pt x="665" y="2623"/>
                </a:lnTo>
                <a:lnTo>
                  <a:pt x="672" y="2606"/>
                </a:lnTo>
                <a:lnTo>
                  <a:pt x="677" y="2589"/>
                </a:lnTo>
                <a:lnTo>
                  <a:pt x="681" y="2569"/>
                </a:lnTo>
                <a:lnTo>
                  <a:pt x="684" y="2546"/>
                </a:lnTo>
                <a:lnTo>
                  <a:pt x="689" y="2505"/>
                </a:lnTo>
                <a:lnTo>
                  <a:pt x="694" y="2459"/>
                </a:lnTo>
                <a:lnTo>
                  <a:pt x="694" y="2437"/>
                </a:lnTo>
                <a:lnTo>
                  <a:pt x="693" y="2415"/>
                </a:lnTo>
                <a:lnTo>
                  <a:pt x="681" y="2322"/>
                </a:lnTo>
                <a:lnTo>
                  <a:pt x="665" y="2206"/>
                </a:lnTo>
                <a:lnTo>
                  <a:pt x="659" y="2209"/>
                </a:lnTo>
                <a:lnTo>
                  <a:pt x="652" y="2209"/>
                </a:lnTo>
                <a:lnTo>
                  <a:pt x="645" y="2206"/>
                </a:lnTo>
                <a:lnTo>
                  <a:pt x="640" y="2203"/>
                </a:lnTo>
                <a:lnTo>
                  <a:pt x="635" y="2197"/>
                </a:lnTo>
                <a:lnTo>
                  <a:pt x="629" y="2192"/>
                </a:lnTo>
                <a:lnTo>
                  <a:pt x="621" y="2180"/>
                </a:lnTo>
                <a:lnTo>
                  <a:pt x="617" y="2177"/>
                </a:lnTo>
                <a:lnTo>
                  <a:pt x="611" y="2175"/>
                </a:lnTo>
                <a:lnTo>
                  <a:pt x="604" y="2175"/>
                </a:lnTo>
                <a:lnTo>
                  <a:pt x="597" y="2177"/>
                </a:lnTo>
                <a:lnTo>
                  <a:pt x="583" y="2182"/>
                </a:lnTo>
                <a:lnTo>
                  <a:pt x="573" y="2186"/>
                </a:lnTo>
                <a:lnTo>
                  <a:pt x="564" y="2189"/>
                </a:lnTo>
                <a:lnTo>
                  <a:pt x="559" y="2191"/>
                </a:lnTo>
                <a:lnTo>
                  <a:pt x="558" y="2194"/>
                </a:lnTo>
                <a:lnTo>
                  <a:pt x="558" y="2203"/>
                </a:lnTo>
                <a:lnTo>
                  <a:pt x="559" y="2213"/>
                </a:lnTo>
                <a:lnTo>
                  <a:pt x="561" y="2232"/>
                </a:lnTo>
                <a:lnTo>
                  <a:pt x="561" y="2249"/>
                </a:lnTo>
                <a:lnTo>
                  <a:pt x="559" y="2254"/>
                </a:lnTo>
                <a:lnTo>
                  <a:pt x="559" y="2256"/>
                </a:lnTo>
                <a:lnTo>
                  <a:pt x="552" y="2256"/>
                </a:lnTo>
                <a:lnTo>
                  <a:pt x="542" y="2257"/>
                </a:lnTo>
                <a:lnTo>
                  <a:pt x="530" y="2261"/>
                </a:lnTo>
                <a:lnTo>
                  <a:pt x="523" y="2261"/>
                </a:lnTo>
                <a:lnTo>
                  <a:pt x="515" y="2261"/>
                </a:lnTo>
                <a:lnTo>
                  <a:pt x="505" y="2261"/>
                </a:lnTo>
                <a:lnTo>
                  <a:pt x="499" y="2261"/>
                </a:lnTo>
                <a:lnTo>
                  <a:pt x="496" y="2261"/>
                </a:lnTo>
                <a:lnTo>
                  <a:pt x="493" y="2266"/>
                </a:lnTo>
                <a:lnTo>
                  <a:pt x="493" y="2273"/>
                </a:lnTo>
                <a:lnTo>
                  <a:pt x="491" y="2283"/>
                </a:lnTo>
                <a:lnTo>
                  <a:pt x="484" y="2305"/>
                </a:lnTo>
                <a:lnTo>
                  <a:pt x="477" y="2326"/>
                </a:lnTo>
                <a:lnTo>
                  <a:pt x="446" y="2415"/>
                </a:lnTo>
                <a:lnTo>
                  <a:pt x="431" y="2456"/>
                </a:lnTo>
                <a:lnTo>
                  <a:pt x="424" y="2478"/>
                </a:lnTo>
                <a:lnTo>
                  <a:pt x="417" y="2498"/>
                </a:lnTo>
                <a:lnTo>
                  <a:pt x="409" y="2541"/>
                </a:lnTo>
                <a:lnTo>
                  <a:pt x="404" y="2582"/>
                </a:lnTo>
                <a:lnTo>
                  <a:pt x="397" y="2630"/>
                </a:lnTo>
                <a:lnTo>
                  <a:pt x="392" y="2676"/>
                </a:lnTo>
                <a:lnTo>
                  <a:pt x="388" y="2697"/>
                </a:lnTo>
                <a:lnTo>
                  <a:pt x="388" y="2717"/>
                </a:lnTo>
                <a:lnTo>
                  <a:pt x="388" y="2726"/>
                </a:lnTo>
                <a:lnTo>
                  <a:pt x="392" y="2733"/>
                </a:lnTo>
                <a:lnTo>
                  <a:pt x="395" y="2741"/>
                </a:lnTo>
                <a:lnTo>
                  <a:pt x="399" y="2750"/>
                </a:lnTo>
                <a:lnTo>
                  <a:pt x="400" y="2760"/>
                </a:lnTo>
                <a:lnTo>
                  <a:pt x="402" y="2770"/>
                </a:lnTo>
                <a:lnTo>
                  <a:pt x="404" y="2791"/>
                </a:lnTo>
                <a:lnTo>
                  <a:pt x="404" y="2813"/>
                </a:lnTo>
                <a:lnTo>
                  <a:pt x="404" y="2825"/>
                </a:lnTo>
                <a:lnTo>
                  <a:pt x="402" y="2837"/>
                </a:lnTo>
                <a:lnTo>
                  <a:pt x="400" y="2849"/>
                </a:lnTo>
                <a:lnTo>
                  <a:pt x="399" y="2856"/>
                </a:lnTo>
                <a:lnTo>
                  <a:pt x="395" y="2858"/>
                </a:lnTo>
                <a:lnTo>
                  <a:pt x="393" y="2859"/>
                </a:lnTo>
                <a:lnTo>
                  <a:pt x="385" y="2859"/>
                </a:lnTo>
                <a:lnTo>
                  <a:pt x="375" y="2861"/>
                </a:lnTo>
                <a:lnTo>
                  <a:pt x="356" y="2861"/>
                </a:lnTo>
                <a:lnTo>
                  <a:pt x="313" y="2858"/>
                </a:lnTo>
                <a:lnTo>
                  <a:pt x="303" y="2858"/>
                </a:lnTo>
                <a:lnTo>
                  <a:pt x="293" y="2856"/>
                </a:lnTo>
                <a:lnTo>
                  <a:pt x="272" y="2851"/>
                </a:lnTo>
                <a:lnTo>
                  <a:pt x="262" y="2847"/>
                </a:lnTo>
                <a:lnTo>
                  <a:pt x="251" y="2846"/>
                </a:lnTo>
                <a:lnTo>
                  <a:pt x="228" y="2844"/>
                </a:lnTo>
                <a:lnTo>
                  <a:pt x="205" y="2844"/>
                </a:lnTo>
                <a:lnTo>
                  <a:pt x="183" y="2844"/>
                </a:lnTo>
                <a:lnTo>
                  <a:pt x="161" y="2842"/>
                </a:lnTo>
                <a:lnTo>
                  <a:pt x="139" y="2839"/>
                </a:lnTo>
                <a:lnTo>
                  <a:pt x="118" y="2835"/>
                </a:lnTo>
                <a:lnTo>
                  <a:pt x="96" y="2829"/>
                </a:lnTo>
                <a:lnTo>
                  <a:pt x="70" y="2818"/>
                </a:lnTo>
                <a:lnTo>
                  <a:pt x="45" y="2808"/>
                </a:lnTo>
                <a:lnTo>
                  <a:pt x="33" y="2801"/>
                </a:lnTo>
                <a:lnTo>
                  <a:pt x="21" y="2794"/>
                </a:lnTo>
                <a:lnTo>
                  <a:pt x="12" y="2784"/>
                </a:lnTo>
                <a:lnTo>
                  <a:pt x="5" y="2774"/>
                </a:lnTo>
                <a:lnTo>
                  <a:pt x="2" y="2767"/>
                </a:lnTo>
                <a:lnTo>
                  <a:pt x="0" y="2760"/>
                </a:lnTo>
                <a:lnTo>
                  <a:pt x="2" y="2755"/>
                </a:lnTo>
                <a:lnTo>
                  <a:pt x="2" y="2748"/>
                </a:lnTo>
                <a:lnTo>
                  <a:pt x="5" y="2743"/>
                </a:lnTo>
                <a:lnTo>
                  <a:pt x="9" y="2740"/>
                </a:lnTo>
                <a:lnTo>
                  <a:pt x="17" y="2731"/>
                </a:lnTo>
                <a:lnTo>
                  <a:pt x="29" y="2724"/>
                </a:lnTo>
                <a:lnTo>
                  <a:pt x="41" y="2719"/>
                </a:lnTo>
                <a:lnTo>
                  <a:pt x="55" y="2716"/>
                </a:lnTo>
                <a:lnTo>
                  <a:pt x="65" y="2714"/>
                </a:lnTo>
                <a:lnTo>
                  <a:pt x="89" y="2711"/>
                </a:lnTo>
                <a:lnTo>
                  <a:pt x="111" y="2709"/>
                </a:lnTo>
                <a:lnTo>
                  <a:pt x="157" y="2704"/>
                </a:lnTo>
                <a:lnTo>
                  <a:pt x="186" y="2699"/>
                </a:lnTo>
                <a:lnTo>
                  <a:pt x="214" y="2692"/>
                </a:lnTo>
                <a:lnTo>
                  <a:pt x="224" y="2688"/>
                </a:lnTo>
                <a:lnTo>
                  <a:pt x="234" y="2683"/>
                </a:lnTo>
                <a:lnTo>
                  <a:pt x="243" y="2678"/>
                </a:lnTo>
                <a:lnTo>
                  <a:pt x="250" y="2669"/>
                </a:lnTo>
                <a:lnTo>
                  <a:pt x="263" y="2649"/>
                </a:lnTo>
                <a:lnTo>
                  <a:pt x="269" y="2639"/>
                </a:lnTo>
                <a:lnTo>
                  <a:pt x="272" y="2627"/>
                </a:lnTo>
                <a:lnTo>
                  <a:pt x="277" y="2615"/>
                </a:lnTo>
                <a:lnTo>
                  <a:pt x="279" y="2601"/>
                </a:lnTo>
                <a:lnTo>
                  <a:pt x="286" y="2574"/>
                </a:lnTo>
                <a:lnTo>
                  <a:pt x="286" y="2582"/>
                </a:lnTo>
                <a:lnTo>
                  <a:pt x="287" y="2587"/>
                </a:lnTo>
                <a:lnTo>
                  <a:pt x="289" y="2591"/>
                </a:lnTo>
                <a:lnTo>
                  <a:pt x="286" y="2584"/>
                </a:lnTo>
                <a:lnTo>
                  <a:pt x="286" y="2575"/>
                </a:lnTo>
                <a:lnTo>
                  <a:pt x="286" y="2558"/>
                </a:lnTo>
                <a:lnTo>
                  <a:pt x="284" y="2516"/>
                </a:lnTo>
                <a:lnTo>
                  <a:pt x="284" y="2427"/>
                </a:lnTo>
                <a:lnTo>
                  <a:pt x="284" y="2334"/>
                </a:lnTo>
                <a:lnTo>
                  <a:pt x="286" y="2240"/>
                </a:lnTo>
                <a:lnTo>
                  <a:pt x="281" y="2244"/>
                </a:lnTo>
                <a:lnTo>
                  <a:pt x="274" y="2245"/>
                </a:lnTo>
                <a:lnTo>
                  <a:pt x="265" y="2244"/>
                </a:lnTo>
                <a:lnTo>
                  <a:pt x="258" y="2242"/>
                </a:lnTo>
                <a:lnTo>
                  <a:pt x="245" y="2235"/>
                </a:lnTo>
                <a:lnTo>
                  <a:pt x="234" y="2227"/>
                </a:lnTo>
                <a:lnTo>
                  <a:pt x="228" y="2223"/>
                </a:lnTo>
                <a:lnTo>
                  <a:pt x="222" y="2223"/>
                </a:lnTo>
                <a:lnTo>
                  <a:pt x="209" y="2225"/>
                </a:lnTo>
                <a:lnTo>
                  <a:pt x="193" y="2227"/>
                </a:lnTo>
                <a:lnTo>
                  <a:pt x="176" y="2227"/>
                </a:lnTo>
                <a:lnTo>
                  <a:pt x="154" y="2227"/>
                </a:lnTo>
                <a:lnTo>
                  <a:pt x="144" y="2225"/>
                </a:lnTo>
                <a:lnTo>
                  <a:pt x="133" y="2221"/>
                </a:lnTo>
                <a:lnTo>
                  <a:pt x="132" y="2220"/>
                </a:lnTo>
                <a:lnTo>
                  <a:pt x="132" y="2216"/>
                </a:lnTo>
                <a:lnTo>
                  <a:pt x="132" y="2208"/>
                </a:lnTo>
                <a:lnTo>
                  <a:pt x="135" y="2192"/>
                </a:lnTo>
                <a:lnTo>
                  <a:pt x="144" y="2144"/>
                </a:lnTo>
                <a:lnTo>
                  <a:pt x="147" y="2124"/>
                </a:lnTo>
                <a:lnTo>
                  <a:pt x="149" y="2114"/>
                </a:lnTo>
                <a:lnTo>
                  <a:pt x="149" y="2103"/>
                </a:lnTo>
                <a:lnTo>
                  <a:pt x="147" y="2081"/>
                </a:lnTo>
                <a:lnTo>
                  <a:pt x="147" y="2057"/>
                </a:lnTo>
                <a:lnTo>
                  <a:pt x="149" y="2035"/>
                </a:lnTo>
                <a:lnTo>
                  <a:pt x="152" y="2011"/>
                </a:lnTo>
                <a:lnTo>
                  <a:pt x="161" y="1965"/>
                </a:lnTo>
                <a:lnTo>
                  <a:pt x="169" y="1919"/>
                </a:lnTo>
                <a:lnTo>
                  <a:pt x="178" y="1873"/>
                </a:lnTo>
                <a:lnTo>
                  <a:pt x="190" y="1828"/>
                </a:lnTo>
                <a:lnTo>
                  <a:pt x="200" y="1784"/>
                </a:lnTo>
                <a:lnTo>
                  <a:pt x="217" y="1691"/>
                </a:lnTo>
                <a:lnTo>
                  <a:pt x="233" y="1599"/>
                </a:lnTo>
                <a:lnTo>
                  <a:pt x="241" y="1554"/>
                </a:lnTo>
                <a:lnTo>
                  <a:pt x="245" y="1532"/>
                </a:lnTo>
                <a:lnTo>
                  <a:pt x="245" y="1510"/>
                </a:lnTo>
                <a:lnTo>
                  <a:pt x="243" y="1467"/>
                </a:lnTo>
                <a:lnTo>
                  <a:pt x="243" y="1447"/>
                </a:lnTo>
                <a:lnTo>
                  <a:pt x="245" y="1424"/>
                </a:lnTo>
                <a:lnTo>
                  <a:pt x="250" y="1404"/>
                </a:lnTo>
                <a:lnTo>
                  <a:pt x="255" y="1383"/>
                </a:lnTo>
                <a:lnTo>
                  <a:pt x="262" y="1365"/>
                </a:lnTo>
                <a:lnTo>
                  <a:pt x="267" y="1348"/>
                </a:lnTo>
                <a:lnTo>
                  <a:pt x="267" y="1339"/>
                </a:lnTo>
                <a:lnTo>
                  <a:pt x="265" y="1336"/>
                </a:lnTo>
                <a:lnTo>
                  <a:pt x="260" y="1332"/>
                </a:lnTo>
                <a:lnTo>
                  <a:pt x="253" y="1334"/>
                </a:lnTo>
                <a:lnTo>
                  <a:pt x="240" y="1341"/>
                </a:lnTo>
                <a:lnTo>
                  <a:pt x="234" y="1344"/>
                </a:lnTo>
                <a:lnTo>
                  <a:pt x="226" y="1346"/>
                </a:lnTo>
                <a:lnTo>
                  <a:pt x="210" y="1348"/>
                </a:lnTo>
                <a:lnTo>
                  <a:pt x="204" y="1346"/>
                </a:lnTo>
                <a:lnTo>
                  <a:pt x="195" y="1344"/>
                </a:lnTo>
                <a:lnTo>
                  <a:pt x="188" y="1342"/>
                </a:lnTo>
                <a:lnTo>
                  <a:pt x="183" y="1337"/>
                </a:lnTo>
                <a:lnTo>
                  <a:pt x="168" y="1325"/>
                </a:lnTo>
                <a:lnTo>
                  <a:pt x="163" y="1318"/>
                </a:lnTo>
                <a:lnTo>
                  <a:pt x="157" y="1312"/>
                </a:lnTo>
                <a:lnTo>
                  <a:pt x="154" y="1303"/>
                </a:lnTo>
                <a:lnTo>
                  <a:pt x="152" y="1294"/>
                </a:lnTo>
                <a:lnTo>
                  <a:pt x="151" y="1277"/>
                </a:lnTo>
                <a:lnTo>
                  <a:pt x="151" y="1260"/>
                </a:lnTo>
                <a:lnTo>
                  <a:pt x="152" y="1243"/>
                </a:lnTo>
                <a:lnTo>
                  <a:pt x="157" y="1228"/>
                </a:lnTo>
                <a:lnTo>
                  <a:pt x="166" y="1214"/>
                </a:lnTo>
                <a:lnTo>
                  <a:pt x="178" y="1202"/>
                </a:lnTo>
                <a:lnTo>
                  <a:pt x="185" y="1195"/>
                </a:lnTo>
                <a:lnTo>
                  <a:pt x="192" y="1188"/>
                </a:lnTo>
                <a:lnTo>
                  <a:pt x="202" y="1173"/>
                </a:lnTo>
                <a:lnTo>
                  <a:pt x="209" y="1166"/>
                </a:lnTo>
                <a:lnTo>
                  <a:pt x="214" y="1158"/>
                </a:lnTo>
                <a:lnTo>
                  <a:pt x="216" y="1151"/>
                </a:lnTo>
                <a:lnTo>
                  <a:pt x="217" y="1141"/>
                </a:lnTo>
                <a:lnTo>
                  <a:pt x="217" y="1096"/>
                </a:lnTo>
                <a:lnTo>
                  <a:pt x="221" y="1050"/>
                </a:lnTo>
                <a:lnTo>
                  <a:pt x="226" y="1004"/>
                </a:lnTo>
                <a:lnTo>
                  <a:pt x="231" y="959"/>
                </a:lnTo>
                <a:lnTo>
                  <a:pt x="234" y="937"/>
                </a:lnTo>
                <a:lnTo>
                  <a:pt x="240" y="917"/>
                </a:lnTo>
                <a:lnTo>
                  <a:pt x="251" y="875"/>
                </a:lnTo>
                <a:lnTo>
                  <a:pt x="255" y="865"/>
                </a:lnTo>
                <a:lnTo>
                  <a:pt x="255" y="857"/>
                </a:lnTo>
                <a:lnTo>
                  <a:pt x="255" y="840"/>
                </a:lnTo>
                <a:lnTo>
                  <a:pt x="251" y="822"/>
                </a:lnTo>
                <a:lnTo>
                  <a:pt x="245" y="805"/>
                </a:lnTo>
                <a:lnTo>
                  <a:pt x="240" y="788"/>
                </a:lnTo>
                <a:lnTo>
                  <a:pt x="234" y="773"/>
                </a:lnTo>
                <a:lnTo>
                  <a:pt x="234" y="756"/>
                </a:lnTo>
                <a:lnTo>
                  <a:pt x="236" y="747"/>
                </a:lnTo>
                <a:lnTo>
                  <a:pt x="238" y="739"/>
                </a:lnTo>
                <a:lnTo>
                  <a:pt x="245" y="720"/>
                </a:lnTo>
                <a:lnTo>
                  <a:pt x="253" y="703"/>
                </a:lnTo>
                <a:lnTo>
                  <a:pt x="263" y="686"/>
                </a:lnTo>
                <a:lnTo>
                  <a:pt x="274" y="669"/>
                </a:lnTo>
                <a:lnTo>
                  <a:pt x="301" y="628"/>
                </a:lnTo>
                <a:lnTo>
                  <a:pt x="316" y="607"/>
                </a:lnTo>
                <a:lnTo>
                  <a:pt x="334" y="590"/>
                </a:lnTo>
                <a:lnTo>
                  <a:pt x="347" y="574"/>
                </a:lnTo>
                <a:lnTo>
                  <a:pt x="358" y="556"/>
                </a:lnTo>
                <a:lnTo>
                  <a:pt x="369" y="539"/>
                </a:lnTo>
                <a:lnTo>
                  <a:pt x="380" y="521"/>
                </a:lnTo>
                <a:lnTo>
                  <a:pt x="388" y="510"/>
                </a:lnTo>
                <a:lnTo>
                  <a:pt x="390" y="503"/>
                </a:lnTo>
                <a:lnTo>
                  <a:pt x="390" y="501"/>
                </a:lnTo>
                <a:lnTo>
                  <a:pt x="388" y="498"/>
                </a:lnTo>
                <a:lnTo>
                  <a:pt x="380" y="487"/>
                </a:lnTo>
                <a:lnTo>
                  <a:pt x="378" y="482"/>
                </a:lnTo>
                <a:lnTo>
                  <a:pt x="378" y="475"/>
                </a:lnTo>
                <a:lnTo>
                  <a:pt x="380" y="474"/>
                </a:lnTo>
                <a:lnTo>
                  <a:pt x="381" y="472"/>
                </a:lnTo>
                <a:lnTo>
                  <a:pt x="388" y="470"/>
                </a:lnTo>
                <a:lnTo>
                  <a:pt x="397" y="463"/>
                </a:lnTo>
                <a:lnTo>
                  <a:pt x="405" y="456"/>
                </a:lnTo>
                <a:lnTo>
                  <a:pt x="440" y="426"/>
                </a:lnTo>
                <a:lnTo>
                  <a:pt x="397" y="436"/>
                </a:lnTo>
                <a:lnTo>
                  <a:pt x="375" y="438"/>
                </a:lnTo>
                <a:lnTo>
                  <a:pt x="363" y="438"/>
                </a:lnTo>
                <a:lnTo>
                  <a:pt x="352" y="436"/>
                </a:lnTo>
                <a:lnTo>
                  <a:pt x="344" y="434"/>
                </a:lnTo>
                <a:lnTo>
                  <a:pt x="337" y="427"/>
                </a:lnTo>
                <a:lnTo>
                  <a:pt x="334" y="422"/>
                </a:lnTo>
                <a:lnTo>
                  <a:pt x="334" y="417"/>
                </a:lnTo>
                <a:lnTo>
                  <a:pt x="334" y="403"/>
                </a:lnTo>
                <a:lnTo>
                  <a:pt x="332" y="400"/>
                </a:lnTo>
                <a:lnTo>
                  <a:pt x="330" y="397"/>
                </a:lnTo>
                <a:lnTo>
                  <a:pt x="327" y="392"/>
                </a:lnTo>
                <a:lnTo>
                  <a:pt x="313" y="383"/>
                </a:lnTo>
                <a:lnTo>
                  <a:pt x="310" y="380"/>
                </a:lnTo>
                <a:lnTo>
                  <a:pt x="306" y="376"/>
                </a:lnTo>
                <a:lnTo>
                  <a:pt x="306" y="371"/>
                </a:lnTo>
                <a:lnTo>
                  <a:pt x="310" y="366"/>
                </a:lnTo>
                <a:lnTo>
                  <a:pt x="315" y="362"/>
                </a:lnTo>
                <a:lnTo>
                  <a:pt x="320" y="356"/>
                </a:lnTo>
                <a:lnTo>
                  <a:pt x="320" y="354"/>
                </a:lnTo>
                <a:lnTo>
                  <a:pt x="320" y="352"/>
                </a:lnTo>
                <a:lnTo>
                  <a:pt x="315" y="350"/>
                </a:lnTo>
                <a:lnTo>
                  <a:pt x="306" y="349"/>
                </a:lnTo>
                <a:lnTo>
                  <a:pt x="299" y="347"/>
                </a:lnTo>
                <a:lnTo>
                  <a:pt x="293" y="345"/>
                </a:lnTo>
                <a:lnTo>
                  <a:pt x="291" y="344"/>
                </a:lnTo>
                <a:lnTo>
                  <a:pt x="289" y="342"/>
                </a:lnTo>
                <a:lnTo>
                  <a:pt x="287" y="338"/>
                </a:lnTo>
                <a:lnTo>
                  <a:pt x="287" y="333"/>
                </a:lnTo>
                <a:lnTo>
                  <a:pt x="291" y="320"/>
                </a:lnTo>
                <a:lnTo>
                  <a:pt x="291" y="311"/>
                </a:lnTo>
                <a:lnTo>
                  <a:pt x="289" y="308"/>
                </a:lnTo>
                <a:lnTo>
                  <a:pt x="286" y="306"/>
                </a:lnTo>
                <a:lnTo>
                  <a:pt x="275" y="299"/>
                </a:lnTo>
                <a:lnTo>
                  <a:pt x="270" y="294"/>
                </a:lnTo>
                <a:lnTo>
                  <a:pt x="267" y="287"/>
                </a:lnTo>
                <a:lnTo>
                  <a:pt x="267" y="282"/>
                </a:lnTo>
                <a:lnTo>
                  <a:pt x="269" y="279"/>
                </a:lnTo>
                <a:lnTo>
                  <a:pt x="274" y="270"/>
                </a:lnTo>
                <a:lnTo>
                  <a:pt x="287" y="255"/>
                </a:lnTo>
                <a:lnTo>
                  <a:pt x="291" y="251"/>
                </a:lnTo>
                <a:lnTo>
                  <a:pt x="291" y="248"/>
                </a:lnTo>
                <a:lnTo>
                  <a:pt x="289" y="243"/>
                </a:lnTo>
                <a:lnTo>
                  <a:pt x="286" y="236"/>
                </a:lnTo>
                <a:lnTo>
                  <a:pt x="284" y="229"/>
                </a:lnTo>
                <a:lnTo>
                  <a:pt x="282" y="220"/>
                </a:lnTo>
                <a:lnTo>
                  <a:pt x="284" y="210"/>
                </a:lnTo>
                <a:lnTo>
                  <a:pt x="284" y="198"/>
                </a:lnTo>
                <a:lnTo>
                  <a:pt x="284" y="188"/>
                </a:lnTo>
                <a:lnTo>
                  <a:pt x="284" y="174"/>
                </a:lnTo>
                <a:lnTo>
                  <a:pt x="287" y="161"/>
                </a:lnTo>
                <a:lnTo>
                  <a:pt x="291" y="147"/>
                </a:lnTo>
                <a:lnTo>
                  <a:pt x="296" y="135"/>
                </a:lnTo>
                <a:lnTo>
                  <a:pt x="310" y="111"/>
                </a:lnTo>
                <a:lnTo>
                  <a:pt x="325" y="89"/>
                </a:lnTo>
                <a:lnTo>
                  <a:pt x="340" y="68"/>
                </a:lnTo>
                <a:lnTo>
                  <a:pt x="349" y="58"/>
                </a:lnTo>
                <a:lnTo>
                  <a:pt x="356" y="46"/>
                </a:lnTo>
                <a:lnTo>
                  <a:pt x="364" y="36"/>
                </a:lnTo>
                <a:lnTo>
                  <a:pt x="373" y="27"/>
                </a:lnTo>
                <a:lnTo>
                  <a:pt x="385" y="19"/>
                </a:lnTo>
                <a:lnTo>
                  <a:pt x="397" y="14"/>
                </a:lnTo>
                <a:close/>
                <a:moveTo>
                  <a:pt x="595" y="361"/>
                </a:moveTo>
                <a:lnTo>
                  <a:pt x="595" y="361"/>
                </a:lnTo>
                <a:lnTo>
                  <a:pt x="621" y="361"/>
                </a:lnTo>
                <a:lnTo>
                  <a:pt x="614" y="349"/>
                </a:lnTo>
                <a:lnTo>
                  <a:pt x="609" y="342"/>
                </a:lnTo>
                <a:lnTo>
                  <a:pt x="604" y="338"/>
                </a:lnTo>
                <a:lnTo>
                  <a:pt x="600" y="338"/>
                </a:lnTo>
                <a:lnTo>
                  <a:pt x="599" y="340"/>
                </a:lnTo>
                <a:lnTo>
                  <a:pt x="595" y="347"/>
                </a:lnTo>
                <a:lnTo>
                  <a:pt x="595" y="3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7" name="Freeform 10"/>
          <p:cNvSpPr>
            <a:spLocks/>
          </p:cNvSpPr>
          <p:nvPr/>
        </p:nvSpPr>
        <p:spPr bwMode="auto">
          <a:xfrm>
            <a:off x="6961717" y="1135064"/>
            <a:ext cx="1673358" cy="4541837"/>
          </a:xfrm>
          <a:custGeom>
            <a:avLst/>
            <a:gdLst>
              <a:gd name="T0" fmla="*/ 860425 w 973"/>
              <a:gd name="T1" fmla="*/ 15875 h 2861"/>
              <a:gd name="T2" fmla="*/ 1035050 w 973"/>
              <a:gd name="T3" fmla="*/ 190500 h 2861"/>
              <a:gd name="T4" fmla="*/ 1017588 w 973"/>
              <a:gd name="T5" fmla="*/ 444500 h 2861"/>
              <a:gd name="T6" fmla="*/ 1050925 w 973"/>
              <a:gd name="T7" fmla="*/ 534987 h 2861"/>
              <a:gd name="T8" fmla="*/ 1250950 w 973"/>
              <a:gd name="T9" fmla="*/ 809625 h 2861"/>
              <a:gd name="T10" fmla="*/ 1260475 w 973"/>
              <a:gd name="T11" fmla="*/ 1031875 h 2861"/>
              <a:gd name="T12" fmla="*/ 1147763 w 973"/>
              <a:gd name="T13" fmla="*/ 1368425 h 2861"/>
              <a:gd name="T14" fmla="*/ 1101725 w 973"/>
              <a:gd name="T15" fmla="*/ 1731962 h 2861"/>
              <a:gd name="T16" fmla="*/ 1200150 w 973"/>
              <a:gd name="T17" fmla="*/ 1905000 h 2861"/>
              <a:gd name="T18" fmla="*/ 1327150 w 973"/>
              <a:gd name="T19" fmla="*/ 2397125 h 2861"/>
              <a:gd name="T20" fmla="*/ 1476375 w 973"/>
              <a:gd name="T21" fmla="*/ 3300412 h 2861"/>
              <a:gd name="T22" fmla="*/ 1365250 w 973"/>
              <a:gd name="T23" fmla="*/ 3328987 h 2861"/>
              <a:gd name="T24" fmla="*/ 1354138 w 973"/>
              <a:gd name="T25" fmla="*/ 3425825 h 2861"/>
              <a:gd name="T26" fmla="*/ 1333500 w 973"/>
              <a:gd name="T27" fmla="*/ 3536950 h 2861"/>
              <a:gd name="T28" fmla="*/ 1260475 w 973"/>
              <a:gd name="T29" fmla="*/ 4040187 h 2861"/>
              <a:gd name="T30" fmla="*/ 1279525 w 973"/>
              <a:gd name="T31" fmla="*/ 4281487 h 2861"/>
              <a:gd name="T32" fmla="*/ 1273175 w 973"/>
              <a:gd name="T33" fmla="*/ 4449762 h 2861"/>
              <a:gd name="T34" fmla="*/ 1073150 w 973"/>
              <a:gd name="T35" fmla="*/ 4408487 h 2861"/>
              <a:gd name="T36" fmla="*/ 844550 w 973"/>
              <a:gd name="T37" fmla="*/ 4335462 h 2861"/>
              <a:gd name="T38" fmla="*/ 782638 w 973"/>
              <a:gd name="T39" fmla="*/ 4216400 h 2861"/>
              <a:gd name="T40" fmla="*/ 960438 w 973"/>
              <a:gd name="T41" fmla="*/ 4183062 h 2861"/>
              <a:gd name="T42" fmla="*/ 1074738 w 973"/>
              <a:gd name="T43" fmla="*/ 4110037 h 2861"/>
              <a:gd name="T44" fmla="*/ 1081088 w 973"/>
              <a:gd name="T45" fmla="*/ 3686175 h 2861"/>
              <a:gd name="T46" fmla="*/ 998538 w 973"/>
              <a:gd name="T47" fmla="*/ 3479800 h 2861"/>
              <a:gd name="T48" fmla="*/ 895350 w 973"/>
              <a:gd name="T49" fmla="*/ 3475037 h 2861"/>
              <a:gd name="T50" fmla="*/ 887413 w 973"/>
              <a:gd name="T51" fmla="*/ 3578225 h 2861"/>
              <a:gd name="T52" fmla="*/ 801688 w 973"/>
              <a:gd name="T53" fmla="*/ 3589337 h 2861"/>
              <a:gd name="T54" fmla="*/ 757238 w 973"/>
              <a:gd name="T55" fmla="*/ 3692525 h 2861"/>
              <a:gd name="T56" fmla="*/ 630238 w 973"/>
              <a:gd name="T57" fmla="*/ 4175125 h 2861"/>
              <a:gd name="T58" fmla="*/ 633413 w 973"/>
              <a:gd name="T59" fmla="*/ 4365625 h 2861"/>
              <a:gd name="T60" fmla="*/ 633413 w 973"/>
              <a:gd name="T61" fmla="*/ 4533900 h 2861"/>
              <a:gd name="T62" fmla="*/ 481013 w 973"/>
              <a:gd name="T63" fmla="*/ 4537075 h 2861"/>
              <a:gd name="T64" fmla="*/ 255588 w 973"/>
              <a:gd name="T65" fmla="*/ 4511675 h 2861"/>
              <a:gd name="T66" fmla="*/ 19050 w 973"/>
              <a:gd name="T67" fmla="*/ 4419600 h 2861"/>
              <a:gd name="T68" fmla="*/ 46038 w 973"/>
              <a:gd name="T69" fmla="*/ 4324350 h 2861"/>
              <a:gd name="T70" fmla="*/ 339725 w 973"/>
              <a:gd name="T71" fmla="*/ 4273550 h 2861"/>
              <a:gd name="T72" fmla="*/ 431800 w 973"/>
              <a:gd name="T73" fmla="*/ 4170362 h 2861"/>
              <a:gd name="T74" fmla="*/ 454025 w 973"/>
              <a:gd name="T75" fmla="*/ 4087812 h 2861"/>
              <a:gd name="T76" fmla="*/ 446088 w 973"/>
              <a:gd name="T77" fmla="*/ 3562350 h 2861"/>
              <a:gd name="T78" fmla="*/ 331788 w 973"/>
              <a:gd name="T79" fmla="*/ 3532187 h 2861"/>
              <a:gd name="T80" fmla="*/ 209550 w 973"/>
              <a:gd name="T81" fmla="*/ 3505200 h 2861"/>
              <a:gd name="T82" fmla="*/ 233363 w 973"/>
              <a:gd name="T83" fmla="*/ 3265487 h 2861"/>
              <a:gd name="T84" fmla="*/ 317500 w 973"/>
              <a:gd name="T85" fmla="*/ 2832100 h 2861"/>
              <a:gd name="T86" fmla="*/ 385763 w 973"/>
              <a:gd name="T87" fmla="*/ 2297112 h 2861"/>
              <a:gd name="T88" fmla="*/ 420688 w 973"/>
              <a:gd name="T89" fmla="*/ 2120900 h 2861"/>
              <a:gd name="T90" fmla="*/ 309563 w 973"/>
              <a:gd name="T91" fmla="*/ 2133600 h 2861"/>
              <a:gd name="T92" fmla="*/ 241300 w 973"/>
              <a:gd name="T93" fmla="*/ 2054225 h 2861"/>
              <a:gd name="T94" fmla="*/ 304800 w 973"/>
              <a:gd name="T95" fmla="*/ 1885950 h 2861"/>
              <a:gd name="T96" fmla="*/ 358775 w 973"/>
              <a:gd name="T97" fmla="*/ 1593850 h 2861"/>
              <a:gd name="T98" fmla="*/ 398463 w 973"/>
              <a:gd name="T99" fmla="*/ 1304925 h 2861"/>
              <a:gd name="T100" fmla="*/ 401638 w 973"/>
              <a:gd name="T101" fmla="*/ 1116012 h 2861"/>
              <a:gd name="T102" fmla="*/ 585788 w 973"/>
              <a:gd name="T103" fmla="*/ 855662 h 2861"/>
              <a:gd name="T104" fmla="*/ 600075 w 973"/>
              <a:gd name="T105" fmla="*/ 754062 h 2861"/>
              <a:gd name="T106" fmla="*/ 698500 w 973"/>
              <a:gd name="T107" fmla="*/ 676275 h 2861"/>
              <a:gd name="T108" fmla="*/ 530225 w 973"/>
              <a:gd name="T109" fmla="*/ 661987 h 2861"/>
              <a:gd name="T110" fmla="*/ 485775 w 973"/>
              <a:gd name="T111" fmla="*/ 588962 h 2861"/>
              <a:gd name="T112" fmla="*/ 485775 w 973"/>
              <a:gd name="T113" fmla="*/ 554037 h 2861"/>
              <a:gd name="T114" fmla="*/ 458788 w 973"/>
              <a:gd name="T115" fmla="*/ 488950 h 2861"/>
              <a:gd name="T116" fmla="*/ 455613 w 973"/>
              <a:gd name="T117" fmla="*/ 404812 h 2861"/>
              <a:gd name="T118" fmla="*/ 450850 w 973"/>
              <a:gd name="T119" fmla="*/ 333375 h 2861"/>
              <a:gd name="T120" fmla="*/ 515938 w 973"/>
              <a:gd name="T121" fmla="*/ 141287 h 28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3"/>
              <a:gd name="T184" fmla="*/ 0 h 2861"/>
              <a:gd name="T185" fmla="*/ 973 w 973"/>
              <a:gd name="T186" fmla="*/ 2861 h 28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3" h="2861">
                <a:moveTo>
                  <a:pt x="397" y="14"/>
                </a:moveTo>
                <a:lnTo>
                  <a:pt x="397" y="14"/>
                </a:lnTo>
                <a:lnTo>
                  <a:pt x="416" y="7"/>
                </a:lnTo>
                <a:lnTo>
                  <a:pt x="436" y="2"/>
                </a:lnTo>
                <a:lnTo>
                  <a:pt x="458" y="0"/>
                </a:lnTo>
                <a:lnTo>
                  <a:pt x="479" y="2"/>
                </a:lnTo>
                <a:lnTo>
                  <a:pt x="499" y="3"/>
                </a:lnTo>
                <a:lnTo>
                  <a:pt x="522" y="7"/>
                </a:lnTo>
                <a:lnTo>
                  <a:pt x="542" y="10"/>
                </a:lnTo>
                <a:lnTo>
                  <a:pt x="561" y="17"/>
                </a:lnTo>
                <a:lnTo>
                  <a:pt x="578" y="24"/>
                </a:lnTo>
                <a:lnTo>
                  <a:pt x="594" y="34"/>
                </a:lnTo>
                <a:lnTo>
                  <a:pt x="607" y="44"/>
                </a:lnTo>
                <a:lnTo>
                  <a:pt x="619" y="56"/>
                </a:lnTo>
                <a:lnTo>
                  <a:pt x="629" y="72"/>
                </a:lnTo>
                <a:lnTo>
                  <a:pt x="640" y="85"/>
                </a:lnTo>
                <a:lnTo>
                  <a:pt x="647" y="102"/>
                </a:lnTo>
                <a:lnTo>
                  <a:pt x="652" y="120"/>
                </a:lnTo>
                <a:lnTo>
                  <a:pt x="655" y="135"/>
                </a:lnTo>
                <a:lnTo>
                  <a:pt x="657" y="152"/>
                </a:lnTo>
                <a:lnTo>
                  <a:pt x="659" y="169"/>
                </a:lnTo>
                <a:lnTo>
                  <a:pt x="659" y="185"/>
                </a:lnTo>
                <a:lnTo>
                  <a:pt x="655" y="219"/>
                </a:lnTo>
                <a:lnTo>
                  <a:pt x="650" y="251"/>
                </a:lnTo>
                <a:lnTo>
                  <a:pt x="641" y="280"/>
                </a:lnTo>
                <a:lnTo>
                  <a:pt x="638" y="296"/>
                </a:lnTo>
                <a:lnTo>
                  <a:pt x="636" y="299"/>
                </a:lnTo>
                <a:lnTo>
                  <a:pt x="638" y="303"/>
                </a:lnTo>
                <a:lnTo>
                  <a:pt x="645" y="308"/>
                </a:lnTo>
                <a:lnTo>
                  <a:pt x="650" y="315"/>
                </a:lnTo>
                <a:lnTo>
                  <a:pt x="653" y="321"/>
                </a:lnTo>
                <a:lnTo>
                  <a:pt x="662" y="337"/>
                </a:lnTo>
                <a:lnTo>
                  <a:pt x="674" y="350"/>
                </a:lnTo>
                <a:lnTo>
                  <a:pt x="688" y="366"/>
                </a:lnTo>
                <a:lnTo>
                  <a:pt x="703" y="383"/>
                </a:lnTo>
                <a:lnTo>
                  <a:pt x="717" y="400"/>
                </a:lnTo>
                <a:lnTo>
                  <a:pt x="742" y="438"/>
                </a:lnTo>
                <a:lnTo>
                  <a:pt x="768" y="472"/>
                </a:lnTo>
                <a:lnTo>
                  <a:pt x="778" y="491"/>
                </a:lnTo>
                <a:lnTo>
                  <a:pt x="788" y="510"/>
                </a:lnTo>
                <a:lnTo>
                  <a:pt x="795" y="528"/>
                </a:lnTo>
                <a:lnTo>
                  <a:pt x="800" y="549"/>
                </a:lnTo>
                <a:lnTo>
                  <a:pt x="804" y="568"/>
                </a:lnTo>
                <a:lnTo>
                  <a:pt x="804" y="588"/>
                </a:lnTo>
                <a:lnTo>
                  <a:pt x="802" y="609"/>
                </a:lnTo>
                <a:lnTo>
                  <a:pt x="797" y="628"/>
                </a:lnTo>
                <a:lnTo>
                  <a:pt x="794" y="650"/>
                </a:lnTo>
                <a:lnTo>
                  <a:pt x="792" y="674"/>
                </a:lnTo>
                <a:lnTo>
                  <a:pt x="788" y="696"/>
                </a:lnTo>
                <a:lnTo>
                  <a:pt x="782" y="716"/>
                </a:lnTo>
                <a:lnTo>
                  <a:pt x="766" y="759"/>
                </a:lnTo>
                <a:lnTo>
                  <a:pt x="749" y="800"/>
                </a:lnTo>
                <a:lnTo>
                  <a:pt x="730" y="841"/>
                </a:lnTo>
                <a:lnTo>
                  <a:pt x="723" y="862"/>
                </a:lnTo>
                <a:lnTo>
                  <a:pt x="718" y="884"/>
                </a:lnTo>
                <a:lnTo>
                  <a:pt x="712" y="929"/>
                </a:lnTo>
                <a:lnTo>
                  <a:pt x="705" y="975"/>
                </a:lnTo>
                <a:lnTo>
                  <a:pt x="700" y="1021"/>
                </a:lnTo>
                <a:lnTo>
                  <a:pt x="696" y="1065"/>
                </a:lnTo>
                <a:lnTo>
                  <a:pt x="694" y="1082"/>
                </a:lnTo>
                <a:lnTo>
                  <a:pt x="694" y="1091"/>
                </a:lnTo>
                <a:lnTo>
                  <a:pt x="696" y="1098"/>
                </a:lnTo>
                <a:lnTo>
                  <a:pt x="700" y="1105"/>
                </a:lnTo>
                <a:lnTo>
                  <a:pt x="705" y="1111"/>
                </a:lnTo>
                <a:lnTo>
                  <a:pt x="717" y="1123"/>
                </a:lnTo>
                <a:lnTo>
                  <a:pt x="727" y="1142"/>
                </a:lnTo>
                <a:lnTo>
                  <a:pt x="737" y="1161"/>
                </a:lnTo>
                <a:lnTo>
                  <a:pt x="756" y="1200"/>
                </a:lnTo>
                <a:lnTo>
                  <a:pt x="773" y="1241"/>
                </a:lnTo>
                <a:lnTo>
                  <a:pt x="788" y="1283"/>
                </a:lnTo>
                <a:lnTo>
                  <a:pt x="800" y="1325"/>
                </a:lnTo>
                <a:lnTo>
                  <a:pt x="807" y="1348"/>
                </a:lnTo>
                <a:lnTo>
                  <a:pt x="811" y="1371"/>
                </a:lnTo>
                <a:lnTo>
                  <a:pt x="819" y="1416"/>
                </a:lnTo>
                <a:lnTo>
                  <a:pt x="836" y="1510"/>
                </a:lnTo>
                <a:lnTo>
                  <a:pt x="843" y="1556"/>
                </a:lnTo>
                <a:lnTo>
                  <a:pt x="852" y="1601"/>
                </a:lnTo>
                <a:lnTo>
                  <a:pt x="864" y="1647"/>
                </a:lnTo>
                <a:lnTo>
                  <a:pt x="876" y="1693"/>
                </a:lnTo>
                <a:lnTo>
                  <a:pt x="973" y="2071"/>
                </a:lnTo>
                <a:lnTo>
                  <a:pt x="953" y="2076"/>
                </a:lnTo>
                <a:lnTo>
                  <a:pt x="930" y="2079"/>
                </a:lnTo>
                <a:lnTo>
                  <a:pt x="917" y="2079"/>
                </a:lnTo>
                <a:lnTo>
                  <a:pt x="903" y="2081"/>
                </a:lnTo>
                <a:lnTo>
                  <a:pt x="881" y="2085"/>
                </a:lnTo>
                <a:lnTo>
                  <a:pt x="871" y="2088"/>
                </a:lnTo>
                <a:lnTo>
                  <a:pt x="862" y="2091"/>
                </a:lnTo>
                <a:lnTo>
                  <a:pt x="860" y="2093"/>
                </a:lnTo>
                <a:lnTo>
                  <a:pt x="860" y="2097"/>
                </a:lnTo>
                <a:lnTo>
                  <a:pt x="862" y="2105"/>
                </a:lnTo>
                <a:lnTo>
                  <a:pt x="867" y="2119"/>
                </a:lnTo>
                <a:lnTo>
                  <a:pt x="874" y="2134"/>
                </a:lnTo>
                <a:lnTo>
                  <a:pt x="876" y="2143"/>
                </a:lnTo>
                <a:lnTo>
                  <a:pt x="876" y="2146"/>
                </a:lnTo>
                <a:lnTo>
                  <a:pt x="872" y="2150"/>
                </a:lnTo>
                <a:lnTo>
                  <a:pt x="864" y="2155"/>
                </a:lnTo>
                <a:lnTo>
                  <a:pt x="853" y="2158"/>
                </a:lnTo>
                <a:lnTo>
                  <a:pt x="848" y="2162"/>
                </a:lnTo>
                <a:lnTo>
                  <a:pt x="845" y="2165"/>
                </a:lnTo>
                <a:lnTo>
                  <a:pt x="843" y="2168"/>
                </a:lnTo>
                <a:lnTo>
                  <a:pt x="843" y="2174"/>
                </a:lnTo>
                <a:lnTo>
                  <a:pt x="845" y="2182"/>
                </a:lnTo>
                <a:lnTo>
                  <a:pt x="843" y="2206"/>
                </a:lnTo>
                <a:lnTo>
                  <a:pt x="840" y="2228"/>
                </a:lnTo>
                <a:lnTo>
                  <a:pt x="831" y="2274"/>
                </a:lnTo>
                <a:lnTo>
                  <a:pt x="816" y="2367"/>
                </a:lnTo>
                <a:lnTo>
                  <a:pt x="806" y="2413"/>
                </a:lnTo>
                <a:lnTo>
                  <a:pt x="799" y="2457"/>
                </a:lnTo>
                <a:lnTo>
                  <a:pt x="795" y="2480"/>
                </a:lnTo>
                <a:lnTo>
                  <a:pt x="794" y="2502"/>
                </a:lnTo>
                <a:lnTo>
                  <a:pt x="794" y="2545"/>
                </a:lnTo>
                <a:lnTo>
                  <a:pt x="795" y="2634"/>
                </a:lnTo>
                <a:lnTo>
                  <a:pt x="797" y="2651"/>
                </a:lnTo>
                <a:lnTo>
                  <a:pt x="795" y="2669"/>
                </a:lnTo>
                <a:lnTo>
                  <a:pt x="797" y="2676"/>
                </a:lnTo>
                <a:lnTo>
                  <a:pt x="797" y="2683"/>
                </a:lnTo>
                <a:lnTo>
                  <a:pt x="800" y="2690"/>
                </a:lnTo>
                <a:lnTo>
                  <a:pt x="806" y="2697"/>
                </a:lnTo>
                <a:lnTo>
                  <a:pt x="814" y="2712"/>
                </a:lnTo>
                <a:lnTo>
                  <a:pt x="819" y="2728"/>
                </a:lnTo>
                <a:lnTo>
                  <a:pt x="823" y="2743"/>
                </a:lnTo>
                <a:lnTo>
                  <a:pt x="821" y="2762"/>
                </a:lnTo>
                <a:lnTo>
                  <a:pt x="818" y="2777"/>
                </a:lnTo>
                <a:lnTo>
                  <a:pt x="812" y="2791"/>
                </a:lnTo>
                <a:lnTo>
                  <a:pt x="807" y="2798"/>
                </a:lnTo>
                <a:lnTo>
                  <a:pt x="802" y="2803"/>
                </a:lnTo>
                <a:lnTo>
                  <a:pt x="797" y="2808"/>
                </a:lnTo>
                <a:lnTo>
                  <a:pt x="788" y="2811"/>
                </a:lnTo>
                <a:lnTo>
                  <a:pt x="773" y="2813"/>
                </a:lnTo>
                <a:lnTo>
                  <a:pt x="759" y="2811"/>
                </a:lnTo>
                <a:lnTo>
                  <a:pt x="744" y="2808"/>
                </a:lnTo>
                <a:lnTo>
                  <a:pt x="730" y="2803"/>
                </a:lnTo>
                <a:lnTo>
                  <a:pt x="703" y="2789"/>
                </a:lnTo>
                <a:lnTo>
                  <a:pt x="689" y="2782"/>
                </a:lnTo>
                <a:lnTo>
                  <a:pt x="676" y="2777"/>
                </a:lnTo>
                <a:lnTo>
                  <a:pt x="657" y="2772"/>
                </a:lnTo>
                <a:lnTo>
                  <a:pt x="638" y="2767"/>
                </a:lnTo>
                <a:lnTo>
                  <a:pt x="599" y="2758"/>
                </a:lnTo>
                <a:lnTo>
                  <a:pt x="580" y="2753"/>
                </a:lnTo>
                <a:lnTo>
                  <a:pt x="561" y="2745"/>
                </a:lnTo>
                <a:lnTo>
                  <a:pt x="542" y="2736"/>
                </a:lnTo>
                <a:lnTo>
                  <a:pt x="532" y="2731"/>
                </a:lnTo>
                <a:lnTo>
                  <a:pt x="523" y="2726"/>
                </a:lnTo>
                <a:lnTo>
                  <a:pt x="511" y="2716"/>
                </a:lnTo>
                <a:lnTo>
                  <a:pt x="503" y="2702"/>
                </a:lnTo>
                <a:lnTo>
                  <a:pt x="494" y="2687"/>
                </a:lnTo>
                <a:lnTo>
                  <a:pt x="491" y="2673"/>
                </a:lnTo>
                <a:lnTo>
                  <a:pt x="491" y="2666"/>
                </a:lnTo>
                <a:lnTo>
                  <a:pt x="491" y="2661"/>
                </a:lnTo>
                <a:lnTo>
                  <a:pt x="493" y="2656"/>
                </a:lnTo>
                <a:lnTo>
                  <a:pt x="496" y="2652"/>
                </a:lnTo>
                <a:lnTo>
                  <a:pt x="503" y="2646"/>
                </a:lnTo>
                <a:lnTo>
                  <a:pt x="513" y="2640"/>
                </a:lnTo>
                <a:lnTo>
                  <a:pt x="525" y="2637"/>
                </a:lnTo>
                <a:lnTo>
                  <a:pt x="537" y="2634"/>
                </a:lnTo>
                <a:lnTo>
                  <a:pt x="549" y="2634"/>
                </a:lnTo>
                <a:lnTo>
                  <a:pt x="561" y="2634"/>
                </a:lnTo>
                <a:lnTo>
                  <a:pt x="605" y="2635"/>
                </a:lnTo>
                <a:lnTo>
                  <a:pt x="628" y="2637"/>
                </a:lnTo>
                <a:lnTo>
                  <a:pt x="650" y="2639"/>
                </a:lnTo>
                <a:lnTo>
                  <a:pt x="655" y="2639"/>
                </a:lnTo>
                <a:lnTo>
                  <a:pt x="660" y="2635"/>
                </a:lnTo>
                <a:lnTo>
                  <a:pt x="664" y="2630"/>
                </a:lnTo>
                <a:lnTo>
                  <a:pt x="665" y="2623"/>
                </a:lnTo>
                <a:lnTo>
                  <a:pt x="672" y="2606"/>
                </a:lnTo>
                <a:lnTo>
                  <a:pt x="677" y="2589"/>
                </a:lnTo>
                <a:lnTo>
                  <a:pt x="681" y="2569"/>
                </a:lnTo>
                <a:lnTo>
                  <a:pt x="684" y="2546"/>
                </a:lnTo>
                <a:lnTo>
                  <a:pt x="689" y="2505"/>
                </a:lnTo>
                <a:lnTo>
                  <a:pt x="694" y="2459"/>
                </a:lnTo>
                <a:lnTo>
                  <a:pt x="694" y="2437"/>
                </a:lnTo>
                <a:lnTo>
                  <a:pt x="693" y="2415"/>
                </a:lnTo>
                <a:lnTo>
                  <a:pt x="681" y="2322"/>
                </a:lnTo>
                <a:lnTo>
                  <a:pt x="665" y="2206"/>
                </a:lnTo>
                <a:lnTo>
                  <a:pt x="659" y="2209"/>
                </a:lnTo>
                <a:lnTo>
                  <a:pt x="652" y="2209"/>
                </a:lnTo>
                <a:lnTo>
                  <a:pt x="645" y="2206"/>
                </a:lnTo>
                <a:lnTo>
                  <a:pt x="640" y="2203"/>
                </a:lnTo>
                <a:lnTo>
                  <a:pt x="635" y="2197"/>
                </a:lnTo>
                <a:lnTo>
                  <a:pt x="629" y="2192"/>
                </a:lnTo>
                <a:lnTo>
                  <a:pt x="621" y="2180"/>
                </a:lnTo>
                <a:lnTo>
                  <a:pt x="617" y="2177"/>
                </a:lnTo>
                <a:lnTo>
                  <a:pt x="611" y="2175"/>
                </a:lnTo>
                <a:lnTo>
                  <a:pt x="604" y="2175"/>
                </a:lnTo>
                <a:lnTo>
                  <a:pt x="597" y="2177"/>
                </a:lnTo>
                <a:lnTo>
                  <a:pt x="583" y="2182"/>
                </a:lnTo>
                <a:lnTo>
                  <a:pt x="573" y="2186"/>
                </a:lnTo>
                <a:lnTo>
                  <a:pt x="564" y="2189"/>
                </a:lnTo>
                <a:lnTo>
                  <a:pt x="559" y="2191"/>
                </a:lnTo>
                <a:lnTo>
                  <a:pt x="558" y="2194"/>
                </a:lnTo>
                <a:lnTo>
                  <a:pt x="558" y="2203"/>
                </a:lnTo>
                <a:lnTo>
                  <a:pt x="559" y="2213"/>
                </a:lnTo>
                <a:lnTo>
                  <a:pt x="561" y="2232"/>
                </a:lnTo>
                <a:lnTo>
                  <a:pt x="561" y="2249"/>
                </a:lnTo>
                <a:lnTo>
                  <a:pt x="559" y="2254"/>
                </a:lnTo>
                <a:lnTo>
                  <a:pt x="559" y="2256"/>
                </a:lnTo>
                <a:lnTo>
                  <a:pt x="552" y="2256"/>
                </a:lnTo>
                <a:lnTo>
                  <a:pt x="542" y="2257"/>
                </a:lnTo>
                <a:lnTo>
                  <a:pt x="530" y="2261"/>
                </a:lnTo>
                <a:lnTo>
                  <a:pt x="523" y="2261"/>
                </a:lnTo>
                <a:lnTo>
                  <a:pt x="515" y="2261"/>
                </a:lnTo>
                <a:lnTo>
                  <a:pt x="505" y="2261"/>
                </a:lnTo>
                <a:lnTo>
                  <a:pt x="499" y="2261"/>
                </a:lnTo>
                <a:lnTo>
                  <a:pt x="496" y="2261"/>
                </a:lnTo>
                <a:lnTo>
                  <a:pt x="493" y="2266"/>
                </a:lnTo>
                <a:lnTo>
                  <a:pt x="493" y="2273"/>
                </a:lnTo>
                <a:lnTo>
                  <a:pt x="491" y="2283"/>
                </a:lnTo>
                <a:lnTo>
                  <a:pt x="484" y="2305"/>
                </a:lnTo>
                <a:lnTo>
                  <a:pt x="477" y="2326"/>
                </a:lnTo>
                <a:lnTo>
                  <a:pt x="446" y="2415"/>
                </a:lnTo>
                <a:lnTo>
                  <a:pt x="431" y="2456"/>
                </a:lnTo>
                <a:lnTo>
                  <a:pt x="424" y="2478"/>
                </a:lnTo>
                <a:lnTo>
                  <a:pt x="417" y="2498"/>
                </a:lnTo>
                <a:lnTo>
                  <a:pt x="409" y="2541"/>
                </a:lnTo>
                <a:lnTo>
                  <a:pt x="404" y="2582"/>
                </a:lnTo>
                <a:lnTo>
                  <a:pt x="397" y="2630"/>
                </a:lnTo>
                <a:lnTo>
                  <a:pt x="392" y="2676"/>
                </a:lnTo>
                <a:lnTo>
                  <a:pt x="388" y="2697"/>
                </a:lnTo>
                <a:lnTo>
                  <a:pt x="388" y="2717"/>
                </a:lnTo>
                <a:lnTo>
                  <a:pt x="388" y="2726"/>
                </a:lnTo>
                <a:lnTo>
                  <a:pt x="392" y="2733"/>
                </a:lnTo>
                <a:lnTo>
                  <a:pt x="395" y="2741"/>
                </a:lnTo>
                <a:lnTo>
                  <a:pt x="399" y="2750"/>
                </a:lnTo>
                <a:lnTo>
                  <a:pt x="400" y="2760"/>
                </a:lnTo>
                <a:lnTo>
                  <a:pt x="402" y="2770"/>
                </a:lnTo>
                <a:lnTo>
                  <a:pt x="404" y="2791"/>
                </a:lnTo>
                <a:lnTo>
                  <a:pt x="404" y="2813"/>
                </a:lnTo>
                <a:lnTo>
                  <a:pt x="404" y="2825"/>
                </a:lnTo>
                <a:lnTo>
                  <a:pt x="402" y="2837"/>
                </a:lnTo>
                <a:lnTo>
                  <a:pt x="400" y="2849"/>
                </a:lnTo>
                <a:lnTo>
                  <a:pt x="399" y="2856"/>
                </a:lnTo>
                <a:lnTo>
                  <a:pt x="395" y="2858"/>
                </a:lnTo>
                <a:lnTo>
                  <a:pt x="393" y="2859"/>
                </a:lnTo>
                <a:lnTo>
                  <a:pt x="385" y="2859"/>
                </a:lnTo>
                <a:lnTo>
                  <a:pt x="375" y="2861"/>
                </a:lnTo>
                <a:lnTo>
                  <a:pt x="356" y="2861"/>
                </a:lnTo>
                <a:lnTo>
                  <a:pt x="313" y="2858"/>
                </a:lnTo>
                <a:lnTo>
                  <a:pt x="303" y="2858"/>
                </a:lnTo>
                <a:lnTo>
                  <a:pt x="293" y="2856"/>
                </a:lnTo>
                <a:lnTo>
                  <a:pt x="272" y="2851"/>
                </a:lnTo>
                <a:lnTo>
                  <a:pt x="262" y="2847"/>
                </a:lnTo>
                <a:lnTo>
                  <a:pt x="251" y="2846"/>
                </a:lnTo>
                <a:lnTo>
                  <a:pt x="228" y="2844"/>
                </a:lnTo>
                <a:lnTo>
                  <a:pt x="205" y="2844"/>
                </a:lnTo>
                <a:lnTo>
                  <a:pt x="183" y="2844"/>
                </a:lnTo>
                <a:lnTo>
                  <a:pt x="161" y="2842"/>
                </a:lnTo>
                <a:lnTo>
                  <a:pt x="139" y="2839"/>
                </a:lnTo>
                <a:lnTo>
                  <a:pt x="118" y="2835"/>
                </a:lnTo>
                <a:lnTo>
                  <a:pt x="96" y="2829"/>
                </a:lnTo>
                <a:lnTo>
                  <a:pt x="70" y="2818"/>
                </a:lnTo>
                <a:lnTo>
                  <a:pt x="45" y="2808"/>
                </a:lnTo>
                <a:lnTo>
                  <a:pt x="33" y="2801"/>
                </a:lnTo>
                <a:lnTo>
                  <a:pt x="21" y="2794"/>
                </a:lnTo>
                <a:lnTo>
                  <a:pt x="12" y="2784"/>
                </a:lnTo>
                <a:lnTo>
                  <a:pt x="5" y="2774"/>
                </a:lnTo>
                <a:lnTo>
                  <a:pt x="2" y="2767"/>
                </a:lnTo>
                <a:lnTo>
                  <a:pt x="0" y="2760"/>
                </a:lnTo>
                <a:lnTo>
                  <a:pt x="2" y="2755"/>
                </a:lnTo>
                <a:lnTo>
                  <a:pt x="2" y="2748"/>
                </a:lnTo>
                <a:lnTo>
                  <a:pt x="5" y="2743"/>
                </a:lnTo>
                <a:lnTo>
                  <a:pt x="9" y="2740"/>
                </a:lnTo>
                <a:lnTo>
                  <a:pt x="17" y="2731"/>
                </a:lnTo>
                <a:lnTo>
                  <a:pt x="29" y="2724"/>
                </a:lnTo>
                <a:lnTo>
                  <a:pt x="41" y="2719"/>
                </a:lnTo>
                <a:lnTo>
                  <a:pt x="55" y="2716"/>
                </a:lnTo>
                <a:lnTo>
                  <a:pt x="65" y="2714"/>
                </a:lnTo>
                <a:lnTo>
                  <a:pt x="89" y="2711"/>
                </a:lnTo>
                <a:lnTo>
                  <a:pt x="111" y="2709"/>
                </a:lnTo>
                <a:lnTo>
                  <a:pt x="157" y="2704"/>
                </a:lnTo>
                <a:lnTo>
                  <a:pt x="186" y="2699"/>
                </a:lnTo>
                <a:lnTo>
                  <a:pt x="214" y="2692"/>
                </a:lnTo>
                <a:lnTo>
                  <a:pt x="224" y="2688"/>
                </a:lnTo>
                <a:lnTo>
                  <a:pt x="234" y="2683"/>
                </a:lnTo>
                <a:lnTo>
                  <a:pt x="243" y="2678"/>
                </a:lnTo>
                <a:lnTo>
                  <a:pt x="250" y="2669"/>
                </a:lnTo>
                <a:lnTo>
                  <a:pt x="263" y="2649"/>
                </a:lnTo>
                <a:lnTo>
                  <a:pt x="269" y="2639"/>
                </a:lnTo>
                <a:lnTo>
                  <a:pt x="272" y="2627"/>
                </a:lnTo>
                <a:lnTo>
                  <a:pt x="277" y="2615"/>
                </a:lnTo>
                <a:lnTo>
                  <a:pt x="279" y="2601"/>
                </a:lnTo>
                <a:lnTo>
                  <a:pt x="286" y="2574"/>
                </a:lnTo>
                <a:lnTo>
                  <a:pt x="286" y="2582"/>
                </a:lnTo>
                <a:lnTo>
                  <a:pt x="287" y="2587"/>
                </a:lnTo>
                <a:lnTo>
                  <a:pt x="289" y="2591"/>
                </a:lnTo>
                <a:lnTo>
                  <a:pt x="286" y="2584"/>
                </a:lnTo>
                <a:lnTo>
                  <a:pt x="286" y="2575"/>
                </a:lnTo>
                <a:lnTo>
                  <a:pt x="286" y="2558"/>
                </a:lnTo>
                <a:lnTo>
                  <a:pt x="284" y="2516"/>
                </a:lnTo>
                <a:lnTo>
                  <a:pt x="284" y="2427"/>
                </a:lnTo>
                <a:lnTo>
                  <a:pt x="284" y="2334"/>
                </a:lnTo>
                <a:lnTo>
                  <a:pt x="286" y="2240"/>
                </a:lnTo>
                <a:lnTo>
                  <a:pt x="281" y="2244"/>
                </a:lnTo>
                <a:lnTo>
                  <a:pt x="274" y="2245"/>
                </a:lnTo>
                <a:lnTo>
                  <a:pt x="265" y="2244"/>
                </a:lnTo>
                <a:lnTo>
                  <a:pt x="258" y="2242"/>
                </a:lnTo>
                <a:lnTo>
                  <a:pt x="245" y="2235"/>
                </a:lnTo>
                <a:lnTo>
                  <a:pt x="234" y="2227"/>
                </a:lnTo>
                <a:lnTo>
                  <a:pt x="228" y="2223"/>
                </a:lnTo>
                <a:lnTo>
                  <a:pt x="222" y="2223"/>
                </a:lnTo>
                <a:lnTo>
                  <a:pt x="209" y="2225"/>
                </a:lnTo>
                <a:lnTo>
                  <a:pt x="193" y="2227"/>
                </a:lnTo>
                <a:lnTo>
                  <a:pt x="176" y="2227"/>
                </a:lnTo>
                <a:lnTo>
                  <a:pt x="154" y="2227"/>
                </a:lnTo>
                <a:lnTo>
                  <a:pt x="144" y="2225"/>
                </a:lnTo>
                <a:lnTo>
                  <a:pt x="133" y="2221"/>
                </a:lnTo>
                <a:lnTo>
                  <a:pt x="132" y="2220"/>
                </a:lnTo>
                <a:lnTo>
                  <a:pt x="132" y="2216"/>
                </a:lnTo>
                <a:lnTo>
                  <a:pt x="132" y="2208"/>
                </a:lnTo>
                <a:lnTo>
                  <a:pt x="135" y="2192"/>
                </a:lnTo>
                <a:lnTo>
                  <a:pt x="144" y="2144"/>
                </a:lnTo>
                <a:lnTo>
                  <a:pt x="147" y="2124"/>
                </a:lnTo>
                <a:lnTo>
                  <a:pt x="149" y="2114"/>
                </a:lnTo>
                <a:lnTo>
                  <a:pt x="149" y="2103"/>
                </a:lnTo>
                <a:lnTo>
                  <a:pt x="147" y="2081"/>
                </a:lnTo>
                <a:lnTo>
                  <a:pt x="147" y="2057"/>
                </a:lnTo>
                <a:lnTo>
                  <a:pt x="149" y="2035"/>
                </a:lnTo>
                <a:lnTo>
                  <a:pt x="152" y="2011"/>
                </a:lnTo>
                <a:lnTo>
                  <a:pt x="161" y="1965"/>
                </a:lnTo>
                <a:lnTo>
                  <a:pt x="169" y="1919"/>
                </a:lnTo>
                <a:lnTo>
                  <a:pt x="178" y="1873"/>
                </a:lnTo>
                <a:lnTo>
                  <a:pt x="190" y="1828"/>
                </a:lnTo>
                <a:lnTo>
                  <a:pt x="200" y="1784"/>
                </a:lnTo>
                <a:lnTo>
                  <a:pt x="217" y="1691"/>
                </a:lnTo>
                <a:lnTo>
                  <a:pt x="233" y="1599"/>
                </a:lnTo>
                <a:lnTo>
                  <a:pt x="241" y="1554"/>
                </a:lnTo>
                <a:lnTo>
                  <a:pt x="245" y="1532"/>
                </a:lnTo>
                <a:lnTo>
                  <a:pt x="245" y="1510"/>
                </a:lnTo>
                <a:lnTo>
                  <a:pt x="243" y="1467"/>
                </a:lnTo>
                <a:lnTo>
                  <a:pt x="243" y="1447"/>
                </a:lnTo>
                <a:lnTo>
                  <a:pt x="245" y="1424"/>
                </a:lnTo>
                <a:lnTo>
                  <a:pt x="250" y="1404"/>
                </a:lnTo>
                <a:lnTo>
                  <a:pt x="255" y="1383"/>
                </a:lnTo>
                <a:lnTo>
                  <a:pt x="262" y="1365"/>
                </a:lnTo>
                <a:lnTo>
                  <a:pt x="267" y="1348"/>
                </a:lnTo>
                <a:lnTo>
                  <a:pt x="267" y="1339"/>
                </a:lnTo>
                <a:lnTo>
                  <a:pt x="265" y="1336"/>
                </a:lnTo>
                <a:lnTo>
                  <a:pt x="260" y="1332"/>
                </a:lnTo>
                <a:lnTo>
                  <a:pt x="253" y="1334"/>
                </a:lnTo>
                <a:lnTo>
                  <a:pt x="240" y="1341"/>
                </a:lnTo>
                <a:lnTo>
                  <a:pt x="234" y="1344"/>
                </a:lnTo>
                <a:lnTo>
                  <a:pt x="226" y="1346"/>
                </a:lnTo>
                <a:lnTo>
                  <a:pt x="210" y="1348"/>
                </a:lnTo>
                <a:lnTo>
                  <a:pt x="204" y="1346"/>
                </a:lnTo>
                <a:lnTo>
                  <a:pt x="195" y="1344"/>
                </a:lnTo>
                <a:lnTo>
                  <a:pt x="188" y="1342"/>
                </a:lnTo>
                <a:lnTo>
                  <a:pt x="183" y="1337"/>
                </a:lnTo>
                <a:lnTo>
                  <a:pt x="168" y="1325"/>
                </a:lnTo>
                <a:lnTo>
                  <a:pt x="163" y="1318"/>
                </a:lnTo>
                <a:lnTo>
                  <a:pt x="157" y="1312"/>
                </a:lnTo>
                <a:lnTo>
                  <a:pt x="154" y="1303"/>
                </a:lnTo>
                <a:lnTo>
                  <a:pt x="152" y="1294"/>
                </a:lnTo>
                <a:lnTo>
                  <a:pt x="151" y="1277"/>
                </a:lnTo>
                <a:lnTo>
                  <a:pt x="151" y="1260"/>
                </a:lnTo>
                <a:lnTo>
                  <a:pt x="152" y="1243"/>
                </a:lnTo>
                <a:lnTo>
                  <a:pt x="157" y="1228"/>
                </a:lnTo>
                <a:lnTo>
                  <a:pt x="166" y="1214"/>
                </a:lnTo>
                <a:lnTo>
                  <a:pt x="178" y="1202"/>
                </a:lnTo>
                <a:lnTo>
                  <a:pt x="185" y="1195"/>
                </a:lnTo>
                <a:lnTo>
                  <a:pt x="192" y="1188"/>
                </a:lnTo>
                <a:lnTo>
                  <a:pt x="202" y="1173"/>
                </a:lnTo>
                <a:lnTo>
                  <a:pt x="209" y="1166"/>
                </a:lnTo>
                <a:lnTo>
                  <a:pt x="214" y="1158"/>
                </a:lnTo>
                <a:lnTo>
                  <a:pt x="216" y="1151"/>
                </a:lnTo>
                <a:lnTo>
                  <a:pt x="217" y="1141"/>
                </a:lnTo>
                <a:lnTo>
                  <a:pt x="217" y="1096"/>
                </a:lnTo>
                <a:lnTo>
                  <a:pt x="221" y="1050"/>
                </a:lnTo>
                <a:lnTo>
                  <a:pt x="226" y="1004"/>
                </a:lnTo>
                <a:lnTo>
                  <a:pt x="231" y="959"/>
                </a:lnTo>
                <a:lnTo>
                  <a:pt x="234" y="937"/>
                </a:lnTo>
                <a:lnTo>
                  <a:pt x="240" y="917"/>
                </a:lnTo>
                <a:lnTo>
                  <a:pt x="251" y="875"/>
                </a:lnTo>
                <a:lnTo>
                  <a:pt x="255" y="865"/>
                </a:lnTo>
                <a:lnTo>
                  <a:pt x="255" y="857"/>
                </a:lnTo>
                <a:lnTo>
                  <a:pt x="255" y="840"/>
                </a:lnTo>
                <a:lnTo>
                  <a:pt x="251" y="822"/>
                </a:lnTo>
                <a:lnTo>
                  <a:pt x="245" y="805"/>
                </a:lnTo>
                <a:lnTo>
                  <a:pt x="240" y="788"/>
                </a:lnTo>
                <a:lnTo>
                  <a:pt x="234" y="773"/>
                </a:lnTo>
                <a:lnTo>
                  <a:pt x="234" y="756"/>
                </a:lnTo>
                <a:lnTo>
                  <a:pt x="236" y="747"/>
                </a:lnTo>
                <a:lnTo>
                  <a:pt x="238" y="739"/>
                </a:lnTo>
                <a:lnTo>
                  <a:pt x="245" y="720"/>
                </a:lnTo>
                <a:lnTo>
                  <a:pt x="253" y="703"/>
                </a:lnTo>
                <a:lnTo>
                  <a:pt x="263" y="686"/>
                </a:lnTo>
                <a:lnTo>
                  <a:pt x="274" y="669"/>
                </a:lnTo>
                <a:lnTo>
                  <a:pt x="301" y="628"/>
                </a:lnTo>
                <a:lnTo>
                  <a:pt x="316" y="607"/>
                </a:lnTo>
                <a:lnTo>
                  <a:pt x="334" y="590"/>
                </a:lnTo>
                <a:lnTo>
                  <a:pt x="347" y="574"/>
                </a:lnTo>
                <a:lnTo>
                  <a:pt x="358" y="556"/>
                </a:lnTo>
                <a:lnTo>
                  <a:pt x="369" y="539"/>
                </a:lnTo>
                <a:lnTo>
                  <a:pt x="380" y="521"/>
                </a:lnTo>
                <a:lnTo>
                  <a:pt x="388" y="510"/>
                </a:lnTo>
                <a:lnTo>
                  <a:pt x="390" y="503"/>
                </a:lnTo>
                <a:lnTo>
                  <a:pt x="390" y="501"/>
                </a:lnTo>
                <a:lnTo>
                  <a:pt x="388" y="498"/>
                </a:lnTo>
                <a:lnTo>
                  <a:pt x="380" y="487"/>
                </a:lnTo>
                <a:lnTo>
                  <a:pt x="378" y="482"/>
                </a:lnTo>
                <a:lnTo>
                  <a:pt x="378" y="475"/>
                </a:lnTo>
                <a:lnTo>
                  <a:pt x="380" y="474"/>
                </a:lnTo>
                <a:lnTo>
                  <a:pt x="381" y="472"/>
                </a:lnTo>
                <a:lnTo>
                  <a:pt x="388" y="470"/>
                </a:lnTo>
                <a:lnTo>
                  <a:pt x="397" y="463"/>
                </a:lnTo>
                <a:lnTo>
                  <a:pt x="405" y="456"/>
                </a:lnTo>
                <a:lnTo>
                  <a:pt x="440" y="426"/>
                </a:lnTo>
                <a:lnTo>
                  <a:pt x="397" y="436"/>
                </a:lnTo>
                <a:lnTo>
                  <a:pt x="375" y="438"/>
                </a:lnTo>
                <a:lnTo>
                  <a:pt x="363" y="438"/>
                </a:lnTo>
                <a:lnTo>
                  <a:pt x="352" y="436"/>
                </a:lnTo>
                <a:lnTo>
                  <a:pt x="344" y="434"/>
                </a:lnTo>
                <a:lnTo>
                  <a:pt x="337" y="427"/>
                </a:lnTo>
                <a:lnTo>
                  <a:pt x="334" y="422"/>
                </a:lnTo>
                <a:lnTo>
                  <a:pt x="334" y="417"/>
                </a:lnTo>
                <a:lnTo>
                  <a:pt x="334" y="403"/>
                </a:lnTo>
                <a:lnTo>
                  <a:pt x="332" y="400"/>
                </a:lnTo>
                <a:lnTo>
                  <a:pt x="330" y="397"/>
                </a:lnTo>
                <a:lnTo>
                  <a:pt x="327" y="392"/>
                </a:lnTo>
                <a:lnTo>
                  <a:pt x="313" y="383"/>
                </a:lnTo>
                <a:lnTo>
                  <a:pt x="310" y="380"/>
                </a:lnTo>
                <a:lnTo>
                  <a:pt x="306" y="376"/>
                </a:lnTo>
                <a:lnTo>
                  <a:pt x="306" y="371"/>
                </a:lnTo>
                <a:lnTo>
                  <a:pt x="310" y="366"/>
                </a:lnTo>
                <a:lnTo>
                  <a:pt x="315" y="362"/>
                </a:lnTo>
                <a:lnTo>
                  <a:pt x="320" y="356"/>
                </a:lnTo>
                <a:lnTo>
                  <a:pt x="320" y="354"/>
                </a:lnTo>
                <a:lnTo>
                  <a:pt x="320" y="352"/>
                </a:lnTo>
                <a:lnTo>
                  <a:pt x="315" y="350"/>
                </a:lnTo>
                <a:lnTo>
                  <a:pt x="306" y="349"/>
                </a:lnTo>
                <a:lnTo>
                  <a:pt x="299" y="347"/>
                </a:lnTo>
                <a:lnTo>
                  <a:pt x="293" y="345"/>
                </a:lnTo>
                <a:lnTo>
                  <a:pt x="291" y="344"/>
                </a:lnTo>
                <a:lnTo>
                  <a:pt x="289" y="342"/>
                </a:lnTo>
                <a:lnTo>
                  <a:pt x="287" y="338"/>
                </a:lnTo>
                <a:lnTo>
                  <a:pt x="287" y="333"/>
                </a:lnTo>
                <a:lnTo>
                  <a:pt x="291" y="320"/>
                </a:lnTo>
                <a:lnTo>
                  <a:pt x="291" y="311"/>
                </a:lnTo>
                <a:lnTo>
                  <a:pt x="289" y="308"/>
                </a:lnTo>
                <a:lnTo>
                  <a:pt x="286" y="306"/>
                </a:lnTo>
                <a:lnTo>
                  <a:pt x="275" y="299"/>
                </a:lnTo>
                <a:lnTo>
                  <a:pt x="270" y="294"/>
                </a:lnTo>
                <a:lnTo>
                  <a:pt x="267" y="287"/>
                </a:lnTo>
                <a:lnTo>
                  <a:pt x="267" y="282"/>
                </a:lnTo>
                <a:lnTo>
                  <a:pt x="269" y="279"/>
                </a:lnTo>
                <a:lnTo>
                  <a:pt x="274" y="270"/>
                </a:lnTo>
                <a:lnTo>
                  <a:pt x="287" y="255"/>
                </a:lnTo>
                <a:lnTo>
                  <a:pt x="291" y="251"/>
                </a:lnTo>
                <a:lnTo>
                  <a:pt x="291" y="248"/>
                </a:lnTo>
                <a:lnTo>
                  <a:pt x="289" y="243"/>
                </a:lnTo>
                <a:lnTo>
                  <a:pt x="286" y="236"/>
                </a:lnTo>
                <a:lnTo>
                  <a:pt x="284" y="229"/>
                </a:lnTo>
                <a:lnTo>
                  <a:pt x="282" y="220"/>
                </a:lnTo>
                <a:lnTo>
                  <a:pt x="284" y="210"/>
                </a:lnTo>
                <a:lnTo>
                  <a:pt x="284" y="198"/>
                </a:lnTo>
                <a:lnTo>
                  <a:pt x="284" y="188"/>
                </a:lnTo>
                <a:lnTo>
                  <a:pt x="284" y="174"/>
                </a:lnTo>
                <a:lnTo>
                  <a:pt x="287" y="161"/>
                </a:lnTo>
                <a:lnTo>
                  <a:pt x="291" y="147"/>
                </a:lnTo>
                <a:lnTo>
                  <a:pt x="296" y="135"/>
                </a:lnTo>
                <a:lnTo>
                  <a:pt x="310" y="111"/>
                </a:lnTo>
                <a:lnTo>
                  <a:pt x="325" y="89"/>
                </a:lnTo>
                <a:lnTo>
                  <a:pt x="340" y="68"/>
                </a:lnTo>
                <a:lnTo>
                  <a:pt x="349" y="58"/>
                </a:lnTo>
                <a:lnTo>
                  <a:pt x="356" y="46"/>
                </a:lnTo>
                <a:lnTo>
                  <a:pt x="364" y="36"/>
                </a:lnTo>
                <a:lnTo>
                  <a:pt x="373" y="27"/>
                </a:lnTo>
                <a:lnTo>
                  <a:pt x="385" y="19"/>
                </a:lnTo>
                <a:lnTo>
                  <a:pt x="397"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8" name="Freeform 11"/>
          <p:cNvSpPr>
            <a:spLocks/>
          </p:cNvSpPr>
          <p:nvPr/>
        </p:nvSpPr>
        <p:spPr bwMode="auto">
          <a:xfrm>
            <a:off x="7984994" y="1671638"/>
            <a:ext cx="44715" cy="36512"/>
          </a:xfrm>
          <a:custGeom>
            <a:avLst/>
            <a:gdLst>
              <a:gd name="T0" fmla="*/ 0 w 26"/>
              <a:gd name="T1" fmla="*/ 36512 h 23"/>
              <a:gd name="T2" fmla="*/ 0 w 26"/>
              <a:gd name="T3" fmla="*/ 36512 h 23"/>
              <a:gd name="T4" fmla="*/ 41275 w 26"/>
              <a:gd name="T5" fmla="*/ 36512 h 23"/>
              <a:gd name="T6" fmla="*/ 41275 w 26"/>
              <a:gd name="T7" fmla="*/ 36512 h 23"/>
              <a:gd name="T8" fmla="*/ 30163 w 26"/>
              <a:gd name="T9" fmla="*/ 17462 h 23"/>
              <a:gd name="T10" fmla="*/ 22225 w 26"/>
              <a:gd name="T11" fmla="*/ 6350 h 23"/>
              <a:gd name="T12" fmla="*/ 14288 w 26"/>
              <a:gd name="T13" fmla="*/ 0 h 23"/>
              <a:gd name="T14" fmla="*/ 14288 w 26"/>
              <a:gd name="T15" fmla="*/ 0 h 23"/>
              <a:gd name="T16" fmla="*/ 7938 w 26"/>
              <a:gd name="T17" fmla="*/ 0 h 23"/>
              <a:gd name="T18" fmla="*/ 6350 w 26"/>
              <a:gd name="T19" fmla="*/ 3175 h 23"/>
              <a:gd name="T20" fmla="*/ 0 w 26"/>
              <a:gd name="T21" fmla="*/ 14287 h 23"/>
              <a:gd name="T22" fmla="*/ 0 w 26"/>
              <a:gd name="T23" fmla="*/ 36512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3"/>
              <a:gd name="T38" fmla="*/ 26 w 26"/>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3">
                <a:moveTo>
                  <a:pt x="0" y="23"/>
                </a:moveTo>
                <a:lnTo>
                  <a:pt x="0" y="23"/>
                </a:lnTo>
                <a:lnTo>
                  <a:pt x="26" y="23"/>
                </a:lnTo>
                <a:lnTo>
                  <a:pt x="19" y="11"/>
                </a:lnTo>
                <a:lnTo>
                  <a:pt x="14" y="4"/>
                </a:lnTo>
                <a:lnTo>
                  <a:pt x="9" y="0"/>
                </a:lnTo>
                <a:lnTo>
                  <a:pt x="5" y="0"/>
                </a:lnTo>
                <a:lnTo>
                  <a:pt x="4" y="2"/>
                </a:lnTo>
                <a:lnTo>
                  <a:pt x="0" y="9"/>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9" name="AutoShape 13"/>
          <p:cNvSpPr>
            <a:spLocks noChangeAspect="1" noChangeArrowheads="1" noTextEdit="1"/>
          </p:cNvSpPr>
          <p:nvPr/>
        </p:nvSpPr>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80" name="Rectangle 15"/>
          <p:cNvSpPr>
            <a:spLocks noChangeArrowheads="1"/>
          </p:cNvSpPr>
          <p:nvPr/>
        </p:nvSpPr>
        <p:spPr bwMode="auto">
          <a:xfrm>
            <a:off x="0" y="0"/>
            <a:ext cx="9906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baseline="-25000">
              <a:ea typeface="MS PGothic" panose="020B0600070205080204" pitchFamily="34" charset="-128"/>
            </a:endParaRPr>
          </a:p>
        </p:txBody>
      </p:sp>
      <p:sp>
        <p:nvSpPr>
          <p:cNvPr id="7181" name="Freeform 16"/>
          <p:cNvSpPr>
            <a:spLocks/>
          </p:cNvSpPr>
          <p:nvPr/>
        </p:nvSpPr>
        <p:spPr bwMode="auto">
          <a:xfrm>
            <a:off x="2003558" y="765176"/>
            <a:ext cx="5905765" cy="5453063"/>
          </a:xfrm>
          <a:custGeom>
            <a:avLst/>
            <a:gdLst>
              <a:gd name="T0" fmla="*/ 5445125 w 3434"/>
              <a:gd name="T1" fmla="*/ 2867025 h 3435"/>
              <a:gd name="T2" fmla="*/ 5418138 w 3434"/>
              <a:gd name="T3" fmla="*/ 3141663 h 3435"/>
              <a:gd name="T4" fmla="*/ 5364163 w 3434"/>
              <a:gd name="T5" fmla="*/ 3408363 h 3435"/>
              <a:gd name="T6" fmla="*/ 5284788 w 3434"/>
              <a:gd name="T7" fmla="*/ 3663950 h 3435"/>
              <a:gd name="T8" fmla="*/ 5122863 w 3434"/>
              <a:gd name="T9" fmla="*/ 4027488 h 3435"/>
              <a:gd name="T10" fmla="*/ 4829175 w 3434"/>
              <a:gd name="T11" fmla="*/ 4460875 h 3435"/>
              <a:gd name="T12" fmla="*/ 4457700 w 3434"/>
              <a:gd name="T13" fmla="*/ 4830763 h 3435"/>
              <a:gd name="T14" fmla="*/ 4022725 w 3434"/>
              <a:gd name="T15" fmla="*/ 5124450 h 3435"/>
              <a:gd name="T16" fmla="*/ 3662363 w 3434"/>
              <a:gd name="T17" fmla="*/ 5286375 h 3435"/>
              <a:gd name="T18" fmla="*/ 3406775 w 3434"/>
              <a:gd name="T19" fmla="*/ 5368925 h 3435"/>
              <a:gd name="T20" fmla="*/ 3140075 w 3434"/>
              <a:gd name="T21" fmla="*/ 5422900 h 3435"/>
              <a:gd name="T22" fmla="*/ 2863850 w 3434"/>
              <a:gd name="T23" fmla="*/ 5449888 h 3435"/>
              <a:gd name="T24" fmla="*/ 2654300 w 3434"/>
              <a:gd name="T25" fmla="*/ 5453063 h 3435"/>
              <a:gd name="T26" fmla="*/ 2378075 w 3434"/>
              <a:gd name="T27" fmla="*/ 5430838 h 3435"/>
              <a:gd name="T28" fmla="*/ 2108200 w 3434"/>
              <a:gd name="T29" fmla="*/ 5384800 h 3435"/>
              <a:gd name="T30" fmla="*/ 1851025 w 3434"/>
              <a:gd name="T31" fmla="*/ 5308600 h 3435"/>
              <a:gd name="T32" fmla="*/ 1544638 w 3434"/>
              <a:gd name="T33" fmla="*/ 5183188 h 3435"/>
              <a:gd name="T34" fmla="*/ 1093788 w 3434"/>
              <a:gd name="T35" fmla="*/ 4911725 h 3435"/>
              <a:gd name="T36" fmla="*/ 708025 w 3434"/>
              <a:gd name="T37" fmla="*/ 4559300 h 3435"/>
              <a:gd name="T38" fmla="*/ 393700 w 3434"/>
              <a:gd name="T39" fmla="*/ 4141788 h 3435"/>
              <a:gd name="T40" fmla="*/ 187325 w 3434"/>
              <a:gd name="T41" fmla="*/ 3725863 h 3435"/>
              <a:gd name="T42" fmla="*/ 103188 w 3434"/>
              <a:gd name="T43" fmla="*/ 3473450 h 3435"/>
              <a:gd name="T44" fmla="*/ 39688 w 3434"/>
              <a:gd name="T45" fmla="*/ 3209925 h 3435"/>
              <a:gd name="T46" fmla="*/ 7938 w 3434"/>
              <a:gd name="T47" fmla="*/ 2935288 h 3435"/>
              <a:gd name="T48" fmla="*/ 0 w 3434"/>
              <a:gd name="T49" fmla="*/ 2727325 h 3435"/>
              <a:gd name="T50" fmla="*/ 12700 w 3434"/>
              <a:gd name="T51" fmla="*/ 2449513 h 3435"/>
              <a:gd name="T52" fmla="*/ 53975 w 3434"/>
              <a:gd name="T53" fmla="*/ 2178050 h 3435"/>
              <a:gd name="T54" fmla="*/ 122238 w 3434"/>
              <a:gd name="T55" fmla="*/ 1917700 h 3435"/>
              <a:gd name="T56" fmla="*/ 214313 w 3434"/>
              <a:gd name="T57" fmla="*/ 1665288 h 3435"/>
              <a:gd name="T58" fmla="*/ 463550 w 3434"/>
              <a:gd name="T59" fmla="*/ 1203325 h 3435"/>
              <a:gd name="T60" fmla="*/ 796925 w 3434"/>
              <a:gd name="T61" fmla="*/ 798513 h 3435"/>
              <a:gd name="T62" fmla="*/ 1200150 w 3434"/>
              <a:gd name="T63" fmla="*/ 468313 h 3435"/>
              <a:gd name="T64" fmla="*/ 1663700 w 3434"/>
              <a:gd name="T65" fmla="*/ 215900 h 3435"/>
              <a:gd name="T66" fmla="*/ 1912938 w 3434"/>
              <a:gd name="T67" fmla="*/ 122238 h 3435"/>
              <a:gd name="T68" fmla="*/ 2174875 w 3434"/>
              <a:gd name="T69" fmla="*/ 57150 h 3435"/>
              <a:gd name="T70" fmla="*/ 2446338 w 3434"/>
              <a:gd name="T71" fmla="*/ 14288 h 3435"/>
              <a:gd name="T72" fmla="*/ 2725738 w 3434"/>
              <a:gd name="T73" fmla="*/ 0 h 3435"/>
              <a:gd name="T74" fmla="*/ 2933700 w 3434"/>
              <a:gd name="T75" fmla="*/ 9525 h 3435"/>
              <a:gd name="T76" fmla="*/ 3208338 w 3434"/>
              <a:gd name="T77" fmla="*/ 44450 h 3435"/>
              <a:gd name="T78" fmla="*/ 3471863 w 3434"/>
              <a:gd name="T79" fmla="*/ 103188 h 3435"/>
              <a:gd name="T80" fmla="*/ 3724275 w 3434"/>
              <a:gd name="T81" fmla="*/ 190500 h 3435"/>
              <a:gd name="T82" fmla="*/ 4137025 w 3434"/>
              <a:gd name="T83" fmla="*/ 396875 h 3435"/>
              <a:gd name="T84" fmla="*/ 4557713 w 3434"/>
              <a:gd name="T85" fmla="*/ 709613 h 3435"/>
              <a:gd name="T86" fmla="*/ 4908550 w 3434"/>
              <a:gd name="T87" fmla="*/ 1096963 h 3435"/>
              <a:gd name="T88" fmla="*/ 5181600 w 3434"/>
              <a:gd name="T89" fmla="*/ 1546225 h 3435"/>
              <a:gd name="T90" fmla="*/ 5307013 w 3434"/>
              <a:gd name="T91" fmla="*/ 1852613 h 3435"/>
              <a:gd name="T92" fmla="*/ 5380038 w 3434"/>
              <a:gd name="T93" fmla="*/ 2112963 h 3435"/>
              <a:gd name="T94" fmla="*/ 5429250 w 3434"/>
              <a:gd name="T95" fmla="*/ 2379663 h 3435"/>
              <a:gd name="T96" fmla="*/ 5448300 w 3434"/>
              <a:gd name="T97" fmla="*/ 2655888 h 34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34"/>
              <a:gd name="T148" fmla="*/ 0 h 3435"/>
              <a:gd name="T149" fmla="*/ 3434 w 3434"/>
              <a:gd name="T150" fmla="*/ 3435 h 34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34" h="3435">
                <a:moveTo>
                  <a:pt x="3434" y="1718"/>
                </a:moveTo>
                <a:lnTo>
                  <a:pt x="3434" y="1718"/>
                </a:lnTo>
                <a:lnTo>
                  <a:pt x="3432" y="1762"/>
                </a:lnTo>
                <a:lnTo>
                  <a:pt x="3430" y="1806"/>
                </a:lnTo>
                <a:lnTo>
                  <a:pt x="3429" y="1849"/>
                </a:lnTo>
                <a:lnTo>
                  <a:pt x="3425" y="1894"/>
                </a:lnTo>
                <a:lnTo>
                  <a:pt x="3420" y="1936"/>
                </a:lnTo>
                <a:lnTo>
                  <a:pt x="3413" y="1979"/>
                </a:lnTo>
                <a:lnTo>
                  <a:pt x="3406" y="2022"/>
                </a:lnTo>
                <a:lnTo>
                  <a:pt x="3398" y="2065"/>
                </a:lnTo>
                <a:lnTo>
                  <a:pt x="3389" y="2106"/>
                </a:lnTo>
                <a:lnTo>
                  <a:pt x="3379" y="2147"/>
                </a:lnTo>
                <a:lnTo>
                  <a:pt x="3369" y="2188"/>
                </a:lnTo>
                <a:lnTo>
                  <a:pt x="3357" y="2229"/>
                </a:lnTo>
                <a:lnTo>
                  <a:pt x="3343" y="2268"/>
                </a:lnTo>
                <a:lnTo>
                  <a:pt x="3329" y="2308"/>
                </a:lnTo>
                <a:lnTo>
                  <a:pt x="3314" y="2347"/>
                </a:lnTo>
                <a:lnTo>
                  <a:pt x="3299" y="2386"/>
                </a:lnTo>
                <a:lnTo>
                  <a:pt x="3264" y="2463"/>
                </a:lnTo>
                <a:lnTo>
                  <a:pt x="3227" y="2537"/>
                </a:lnTo>
                <a:lnTo>
                  <a:pt x="3184" y="2609"/>
                </a:lnTo>
                <a:lnTo>
                  <a:pt x="3140" y="2679"/>
                </a:lnTo>
                <a:lnTo>
                  <a:pt x="3092" y="2745"/>
                </a:lnTo>
                <a:lnTo>
                  <a:pt x="3042" y="2810"/>
                </a:lnTo>
                <a:lnTo>
                  <a:pt x="2987" y="2872"/>
                </a:lnTo>
                <a:lnTo>
                  <a:pt x="2931" y="2932"/>
                </a:lnTo>
                <a:lnTo>
                  <a:pt x="2871" y="2988"/>
                </a:lnTo>
                <a:lnTo>
                  <a:pt x="2808" y="3043"/>
                </a:lnTo>
                <a:lnTo>
                  <a:pt x="2743" y="3094"/>
                </a:lnTo>
                <a:lnTo>
                  <a:pt x="2676" y="3142"/>
                </a:lnTo>
                <a:lnTo>
                  <a:pt x="2606" y="3187"/>
                </a:lnTo>
                <a:lnTo>
                  <a:pt x="2534" y="3228"/>
                </a:lnTo>
                <a:lnTo>
                  <a:pt x="2461" y="3265"/>
                </a:lnTo>
                <a:lnTo>
                  <a:pt x="2385" y="3299"/>
                </a:lnTo>
                <a:lnTo>
                  <a:pt x="2346" y="3317"/>
                </a:lnTo>
                <a:lnTo>
                  <a:pt x="2307" y="3330"/>
                </a:lnTo>
                <a:lnTo>
                  <a:pt x="2267" y="3344"/>
                </a:lnTo>
                <a:lnTo>
                  <a:pt x="2226" y="3358"/>
                </a:lnTo>
                <a:lnTo>
                  <a:pt x="2187" y="3370"/>
                </a:lnTo>
                <a:lnTo>
                  <a:pt x="2146" y="3382"/>
                </a:lnTo>
                <a:lnTo>
                  <a:pt x="2105" y="3392"/>
                </a:lnTo>
                <a:lnTo>
                  <a:pt x="2062" y="3400"/>
                </a:lnTo>
                <a:lnTo>
                  <a:pt x="2021" y="3409"/>
                </a:lnTo>
                <a:lnTo>
                  <a:pt x="1978" y="3416"/>
                </a:lnTo>
                <a:lnTo>
                  <a:pt x="1936" y="3421"/>
                </a:lnTo>
                <a:lnTo>
                  <a:pt x="1891" y="3426"/>
                </a:lnTo>
                <a:lnTo>
                  <a:pt x="1848" y="3429"/>
                </a:lnTo>
                <a:lnTo>
                  <a:pt x="1804" y="3433"/>
                </a:lnTo>
                <a:lnTo>
                  <a:pt x="1761" y="3435"/>
                </a:lnTo>
                <a:lnTo>
                  <a:pt x="1717" y="3435"/>
                </a:lnTo>
                <a:lnTo>
                  <a:pt x="1672" y="3435"/>
                </a:lnTo>
                <a:lnTo>
                  <a:pt x="1628" y="3433"/>
                </a:lnTo>
                <a:lnTo>
                  <a:pt x="1585" y="3429"/>
                </a:lnTo>
                <a:lnTo>
                  <a:pt x="1541" y="3426"/>
                </a:lnTo>
                <a:lnTo>
                  <a:pt x="1498" y="3421"/>
                </a:lnTo>
                <a:lnTo>
                  <a:pt x="1455" y="3416"/>
                </a:lnTo>
                <a:lnTo>
                  <a:pt x="1412" y="3409"/>
                </a:lnTo>
                <a:lnTo>
                  <a:pt x="1370" y="3400"/>
                </a:lnTo>
                <a:lnTo>
                  <a:pt x="1328" y="3392"/>
                </a:lnTo>
                <a:lnTo>
                  <a:pt x="1287" y="3382"/>
                </a:lnTo>
                <a:lnTo>
                  <a:pt x="1246" y="3370"/>
                </a:lnTo>
                <a:lnTo>
                  <a:pt x="1205" y="3358"/>
                </a:lnTo>
                <a:lnTo>
                  <a:pt x="1166" y="3344"/>
                </a:lnTo>
                <a:lnTo>
                  <a:pt x="1127" y="3330"/>
                </a:lnTo>
                <a:lnTo>
                  <a:pt x="1087" y="3317"/>
                </a:lnTo>
                <a:lnTo>
                  <a:pt x="1048" y="3299"/>
                </a:lnTo>
                <a:lnTo>
                  <a:pt x="973" y="3265"/>
                </a:lnTo>
                <a:lnTo>
                  <a:pt x="898" y="3228"/>
                </a:lnTo>
                <a:lnTo>
                  <a:pt x="826" y="3187"/>
                </a:lnTo>
                <a:lnTo>
                  <a:pt x="756" y="3142"/>
                </a:lnTo>
                <a:lnTo>
                  <a:pt x="689" y="3094"/>
                </a:lnTo>
                <a:lnTo>
                  <a:pt x="624" y="3043"/>
                </a:lnTo>
                <a:lnTo>
                  <a:pt x="562" y="2988"/>
                </a:lnTo>
                <a:lnTo>
                  <a:pt x="502" y="2932"/>
                </a:lnTo>
                <a:lnTo>
                  <a:pt x="446" y="2872"/>
                </a:lnTo>
                <a:lnTo>
                  <a:pt x="391" y="2810"/>
                </a:lnTo>
                <a:lnTo>
                  <a:pt x="340" y="2745"/>
                </a:lnTo>
                <a:lnTo>
                  <a:pt x="292" y="2679"/>
                </a:lnTo>
                <a:lnTo>
                  <a:pt x="248" y="2609"/>
                </a:lnTo>
                <a:lnTo>
                  <a:pt x="207" y="2537"/>
                </a:lnTo>
                <a:lnTo>
                  <a:pt x="169" y="2463"/>
                </a:lnTo>
                <a:lnTo>
                  <a:pt x="135" y="2386"/>
                </a:lnTo>
                <a:lnTo>
                  <a:pt x="118" y="2347"/>
                </a:lnTo>
                <a:lnTo>
                  <a:pt x="104" y="2308"/>
                </a:lnTo>
                <a:lnTo>
                  <a:pt x="90" y="2268"/>
                </a:lnTo>
                <a:lnTo>
                  <a:pt x="77" y="2229"/>
                </a:lnTo>
                <a:lnTo>
                  <a:pt x="65" y="2188"/>
                </a:lnTo>
                <a:lnTo>
                  <a:pt x="53" y="2147"/>
                </a:lnTo>
                <a:lnTo>
                  <a:pt x="42" y="2106"/>
                </a:lnTo>
                <a:lnTo>
                  <a:pt x="34" y="2065"/>
                </a:lnTo>
                <a:lnTo>
                  <a:pt x="25" y="2022"/>
                </a:lnTo>
                <a:lnTo>
                  <a:pt x="18" y="1979"/>
                </a:lnTo>
                <a:lnTo>
                  <a:pt x="13" y="1936"/>
                </a:lnTo>
                <a:lnTo>
                  <a:pt x="8" y="1894"/>
                </a:lnTo>
                <a:lnTo>
                  <a:pt x="5" y="1849"/>
                </a:lnTo>
                <a:lnTo>
                  <a:pt x="1" y="1806"/>
                </a:lnTo>
                <a:lnTo>
                  <a:pt x="0" y="1762"/>
                </a:lnTo>
                <a:lnTo>
                  <a:pt x="0" y="1718"/>
                </a:lnTo>
                <a:lnTo>
                  <a:pt x="0" y="1673"/>
                </a:lnTo>
                <a:lnTo>
                  <a:pt x="1" y="1630"/>
                </a:lnTo>
                <a:lnTo>
                  <a:pt x="5" y="1586"/>
                </a:lnTo>
                <a:lnTo>
                  <a:pt x="8" y="1543"/>
                </a:lnTo>
                <a:lnTo>
                  <a:pt x="13" y="1499"/>
                </a:lnTo>
                <a:lnTo>
                  <a:pt x="18" y="1456"/>
                </a:lnTo>
                <a:lnTo>
                  <a:pt x="25" y="1415"/>
                </a:lnTo>
                <a:lnTo>
                  <a:pt x="34" y="1372"/>
                </a:lnTo>
                <a:lnTo>
                  <a:pt x="42" y="1331"/>
                </a:lnTo>
                <a:lnTo>
                  <a:pt x="53" y="1288"/>
                </a:lnTo>
                <a:lnTo>
                  <a:pt x="65" y="1247"/>
                </a:lnTo>
                <a:lnTo>
                  <a:pt x="77" y="1208"/>
                </a:lnTo>
                <a:lnTo>
                  <a:pt x="90" y="1167"/>
                </a:lnTo>
                <a:lnTo>
                  <a:pt x="104" y="1128"/>
                </a:lnTo>
                <a:lnTo>
                  <a:pt x="118" y="1088"/>
                </a:lnTo>
                <a:lnTo>
                  <a:pt x="135" y="1049"/>
                </a:lnTo>
                <a:lnTo>
                  <a:pt x="169" y="974"/>
                </a:lnTo>
                <a:lnTo>
                  <a:pt x="207" y="900"/>
                </a:lnTo>
                <a:lnTo>
                  <a:pt x="248" y="828"/>
                </a:lnTo>
                <a:lnTo>
                  <a:pt x="292" y="758"/>
                </a:lnTo>
                <a:lnTo>
                  <a:pt x="340" y="691"/>
                </a:lnTo>
                <a:lnTo>
                  <a:pt x="391" y="626"/>
                </a:lnTo>
                <a:lnTo>
                  <a:pt x="446" y="563"/>
                </a:lnTo>
                <a:lnTo>
                  <a:pt x="502" y="503"/>
                </a:lnTo>
                <a:lnTo>
                  <a:pt x="562" y="447"/>
                </a:lnTo>
                <a:lnTo>
                  <a:pt x="624" y="394"/>
                </a:lnTo>
                <a:lnTo>
                  <a:pt x="689" y="343"/>
                </a:lnTo>
                <a:lnTo>
                  <a:pt x="756" y="295"/>
                </a:lnTo>
                <a:lnTo>
                  <a:pt x="826" y="250"/>
                </a:lnTo>
                <a:lnTo>
                  <a:pt x="898" y="207"/>
                </a:lnTo>
                <a:lnTo>
                  <a:pt x="973" y="170"/>
                </a:lnTo>
                <a:lnTo>
                  <a:pt x="1048" y="136"/>
                </a:lnTo>
                <a:lnTo>
                  <a:pt x="1087" y="120"/>
                </a:lnTo>
                <a:lnTo>
                  <a:pt x="1127" y="105"/>
                </a:lnTo>
                <a:lnTo>
                  <a:pt x="1166" y="91"/>
                </a:lnTo>
                <a:lnTo>
                  <a:pt x="1205" y="77"/>
                </a:lnTo>
                <a:lnTo>
                  <a:pt x="1246" y="65"/>
                </a:lnTo>
                <a:lnTo>
                  <a:pt x="1287" y="55"/>
                </a:lnTo>
                <a:lnTo>
                  <a:pt x="1328" y="45"/>
                </a:lnTo>
                <a:lnTo>
                  <a:pt x="1370" y="36"/>
                </a:lnTo>
                <a:lnTo>
                  <a:pt x="1412" y="28"/>
                </a:lnTo>
                <a:lnTo>
                  <a:pt x="1455" y="21"/>
                </a:lnTo>
                <a:lnTo>
                  <a:pt x="1498" y="14"/>
                </a:lnTo>
                <a:lnTo>
                  <a:pt x="1541" y="9"/>
                </a:lnTo>
                <a:lnTo>
                  <a:pt x="1585" y="6"/>
                </a:lnTo>
                <a:lnTo>
                  <a:pt x="1628" y="4"/>
                </a:lnTo>
                <a:lnTo>
                  <a:pt x="1672" y="2"/>
                </a:lnTo>
                <a:lnTo>
                  <a:pt x="1717" y="0"/>
                </a:lnTo>
                <a:lnTo>
                  <a:pt x="1761" y="2"/>
                </a:lnTo>
                <a:lnTo>
                  <a:pt x="1804" y="4"/>
                </a:lnTo>
                <a:lnTo>
                  <a:pt x="1848" y="6"/>
                </a:lnTo>
                <a:lnTo>
                  <a:pt x="1891" y="9"/>
                </a:lnTo>
                <a:lnTo>
                  <a:pt x="1936" y="14"/>
                </a:lnTo>
                <a:lnTo>
                  <a:pt x="1978" y="21"/>
                </a:lnTo>
                <a:lnTo>
                  <a:pt x="2021" y="28"/>
                </a:lnTo>
                <a:lnTo>
                  <a:pt x="2062" y="36"/>
                </a:lnTo>
                <a:lnTo>
                  <a:pt x="2105" y="45"/>
                </a:lnTo>
                <a:lnTo>
                  <a:pt x="2146" y="55"/>
                </a:lnTo>
                <a:lnTo>
                  <a:pt x="2187" y="65"/>
                </a:lnTo>
                <a:lnTo>
                  <a:pt x="2226" y="77"/>
                </a:lnTo>
                <a:lnTo>
                  <a:pt x="2267" y="91"/>
                </a:lnTo>
                <a:lnTo>
                  <a:pt x="2307" y="105"/>
                </a:lnTo>
                <a:lnTo>
                  <a:pt x="2346" y="120"/>
                </a:lnTo>
                <a:lnTo>
                  <a:pt x="2385" y="136"/>
                </a:lnTo>
                <a:lnTo>
                  <a:pt x="2461" y="170"/>
                </a:lnTo>
                <a:lnTo>
                  <a:pt x="2534" y="207"/>
                </a:lnTo>
                <a:lnTo>
                  <a:pt x="2606" y="250"/>
                </a:lnTo>
                <a:lnTo>
                  <a:pt x="2676" y="295"/>
                </a:lnTo>
                <a:lnTo>
                  <a:pt x="2743" y="343"/>
                </a:lnTo>
                <a:lnTo>
                  <a:pt x="2808" y="394"/>
                </a:lnTo>
                <a:lnTo>
                  <a:pt x="2871" y="447"/>
                </a:lnTo>
                <a:lnTo>
                  <a:pt x="2931" y="503"/>
                </a:lnTo>
                <a:lnTo>
                  <a:pt x="2987" y="563"/>
                </a:lnTo>
                <a:lnTo>
                  <a:pt x="3042" y="626"/>
                </a:lnTo>
                <a:lnTo>
                  <a:pt x="3092" y="691"/>
                </a:lnTo>
                <a:lnTo>
                  <a:pt x="3140" y="758"/>
                </a:lnTo>
                <a:lnTo>
                  <a:pt x="3184" y="828"/>
                </a:lnTo>
                <a:lnTo>
                  <a:pt x="3227" y="900"/>
                </a:lnTo>
                <a:lnTo>
                  <a:pt x="3264" y="974"/>
                </a:lnTo>
                <a:lnTo>
                  <a:pt x="3299" y="1049"/>
                </a:lnTo>
                <a:lnTo>
                  <a:pt x="3314" y="1088"/>
                </a:lnTo>
                <a:lnTo>
                  <a:pt x="3329" y="1128"/>
                </a:lnTo>
                <a:lnTo>
                  <a:pt x="3343" y="1167"/>
                </a:lnTo>
                <a:lnTo>
                  <a:pt x="3357" y="1208"/>
                </a:lnTo>
                <a:lnTo>
                  <a:pt x="3369" y="1247"/>
                </a:lnTo>
                <a:lnTo>
                  <a:pt x="3379" y="1288"/>
                </a:lnTo>
                <a:lnTo>
                  <a:pt x="3389" y="1331"/>
                </a:lnTo>
                <a:lnTo>
                  <a:pt x="3398" y="1372"/>
                </a:lnTo>
                <a:lnTo>
                  <a:pt x="3406" y="1415"/>
                </a:lnTo>
                <a:lnTo>
                  <a:pt x="3413" y="1456"/>
                </a:lnTo>
                <a:lnTo>
                  <a:pt x="3420" y="1499"/>
                </a:lnTo>
                <a:lnTo>
                  <a:pt x="3425" y="1543"/>
                </a:lnTo>
                <a:lnTo>
                  <a:pt x="3429" y="1586"/>
                </a:lnTo>
                <a:lnTo>
                  <a:pt x="3430" y="1630"/>
                </a:lnTo>
                <a:lnTo>
                  <a:pt x="3432" y="1673"/>
                </a:lnTo>
                <a:lnTo>
                  <a:pt x="3434" y="1718"/>
                </a:lnTo>
                <a:close/>
              </a:path>
            </a:pathLst>
          </a:custGeom>
          <a:solidFill>
            <a:srgbClr val="FFFFFF"/>
          </a:solidFill>
          <a:ln w="11113">
            <a:solidFill>
              <a:srgbClr val="000000"/>
            </a:solidFill>
            <a:round/>
            <a:headEnd/>
            <a:tailEnd/>
          </a:ln>
        </p:spPr>
        <p:txBody>
          <a:bodyPr/>
          <a:lstStyle/>
          <a:p>
            <a:endParaRPr lang="en-GB"/>
          </a:p>
        </p:txBody>
      </p:sp>
      <p:sp>
        <p:nvSpPr>
          <p:cNvPr id="7183" name="Freeform 18"/>
          <p:cNvSpPr>
            <a:spLocks/>
          </p:cNvSpPr>
          <p:nvPr/>
        </p:nvSpPr>
        <p:spPr bwMode="auto">
          <a:xfrm>
            <a:off x="108495" y="1135062"/>
            <a:ext cx="1676797" cy="4854575"/>
          </a:xfrm>
          <a:custGeom>
            <a:avLst/>
            <a:gdLst>
              <a:gd name="T0" fmla="*/ 630238 w 975"/>
              <a:gd name="T1" fmla="*/ 608013 h 3058"/>
              <a:gd name="T2" fmla="*/ 603250 w 975"/>
              <a:gd name="T3" fmla="*/ 511175 h 3058"/>
              <a:gd name="T4" fmla="*/ 584200 w 975"/>
              <a:gd name="T5" fmla="*/ 366713 h 3058"/>
              <a:gd name="T6" fmla="*/ 614363 w 975"/>
              <a:gd name="T7" fmla="*/ 217488 h 3058"/>
              <a:gd name="T8" fmla="*/ 627063 w 975"/>
              <a:gd name="T9" fmla="*/ 141288 h 3058"/>
              <a:gd name="T10" fmla="*/ 760413 w 975"/>
              <a:gd name="T11" fmla="*/ 33338 h 3058"/>
              <a:gd name="T12" fmla="*/ 871538 w 975"/>
              <a:gd name="T13" fmla="*/ 3175 h 3058"/>
              <a:gd name="T14" fmla="*/ 1031875 w 975"/>
              <a:gd name="T15" fmla="*/ 26988 h 3058"/>
              <a:gd name="T16" fmla="*/ 1122363 w 975"/>
              <a:gd name="T17" fmla="*/ 87313 h 3058"/>
              <a:gd name="T18" fmla="*/ 1165225 w 975"/>
              <a:gd name="T19" fmla="*/ 233363 h 3058"/>
              <a:gd name="T20" fmla="*/ 1173163 w 975"/>
              <a:gd name="T21" fmla="*/ 407988 h 3058"/>
              <a:gd name="T22" fmla="*/ 1138238 w 975"/>
              <a:gd name="T23" fmla="*/ 523875 h 3058"/>
              <a:gd name="T24" fmla="*/ 1085850 w 975"/>
              <a:gd name="T25" fmla="*/ 727075 h 3058"/>
              <a:gd name="T26" fmla="*/ 1085850 w 975"/>
              <a:gd name="T27" fmla="*/ 852488 h 3058"/>
              <a:gd name="T28" fmla="*/ 1265238 w 975"/>
              <a:gd name="T29" fmla="*/ 931863 h 3058"/>
              <a:gd name="T30" fmla="*/ 1355725 w 975"/>
              <a:gd name="T31" fmla="*/ 1085850 h 3058"/>
              <a:gd name="T32" fmla="*/ 1417638 w 975"/>
              <a:gd name="T33" fmla="*/ 1279525 h 3058"/>
              <a:gd name="T34" fmla="*/ 1497013 w 975"/>
              <a:gd name="T35" fmla="*/ 1624013 h 3058"/>
              <a:gd name="T36" fmla="*/ 1512888 w 975"/>
              <a:gd name="T37" fmla="*/ 1854200 h 3058"/>
              <a:gd name="T38" fmla="*/ 1543050 w 975"/>
              <a:gd name="T39" fmla="*/ 2290763 h 3058"/>
              <a:gd name="T40" fmla="*/ 1485900 w 975"/>
              <a:gd name="T41" fmla="*/ 2411413 h 3058"/>
              <a:gd name="T42" fmla="*/ 1385888 w 975"/>
              <a:gd name="T43" fmla="*/ 2546350 h 3058"/>
              <a:gd name="T44" fmla="*/ 1355725 w 975"/>
              <a:gd name="T45" fmla="*/ 2862263 h 3058"/>
              <a:gd name="T46" fmla="*/ 1306513 w 975"/>
              <a:gd name="T47" fmla="*/ 3303588 h 3058"/>
              <a:gd name="T48" fmla="*/ 1225550 w 975"/>
              <a:gd name="T49" fmla="*/ 3787775 h 3058"/>
              <a:gd name="T50" fmla="*/ 1162050 w 975"/>
              <a:gd name="T51" fmla="*/ 4014788 h 3058"/>
              <a:gd name="T52" fmla="*/ 1203325 w 975"/>
              <a:gd name="T53" fmla="*/ 4105275 h 3058"/>
              <a:gd name="T54" fmla="*/ 1254125 w 975"/>
              <a:gd name="T55" fmla="*/ 4162425 h 3058"/>
              <a:gd name="T56" fmla="*/ 1452563 w 975"/>
              <a:gd name="T57" fmla="*/ 4357688 h 3058"/>
              <a:gd name="T58" fmla="*/ 1371600 w 975"/>
              <a:gd name="T59" fmla="*/ 4454525 h 3058"/>
              <a:gd name="T60" fmla="*/ 1073150 w 975"/>
              <a:gd name="T61" fmla="*/ 4303713 h 3058"/>
              <a:gd name="T62" fmla="*/ 909638 w 975"/>
              <a:gd name="T63" fmla="*/ 4156075 h 3058"/>
              <a:gd name="T64" fmla="*/ 893763 w 975"/>
              <a:gd name="T65" fmla="*/ 4014788 h 3058"/>
              <a:gd name="T66" fmla="*/ 889000 w 975"/>
              <a:gd name="T67" fmla="*/ 3776663 h 3058"/>
              <a:gd name="T68" fmla="*/ 908050 w 975"/>
              <a:gd name="T69" fmla="*/ 3413125 h 3058"/>
              <a:gd name="T70" fmla="*/ 912813 w 975"/>
              <a:gd name="T71" fmla="*/ 3311525 h 3058"/>
              <a:gd name="T72" fmla="*/ 863600 w 975"/>
              <a:gd name="T73" fmla="*/ 3265488 h 3058"/>
              <a:gd name="T74" fmla="*/ 793750 w 975"/>
              <a:gd name="T75" fmla="*/ 3662363 h 3058"/>
              <a:gd name="T76" fmla="*/ 752475 w 975"/>
              <a:gd name="T77" fmla="*/ 3968750 h 3058"/>
              <a:gd name="T78" fmla="*/ 760413 w 975"/>
              <a:gd name="T79" fmla="*/ 4281488 h 3058"/>
              <a:gd name="T80" fmla="*/ 706438 w 975"/>
              <a:gd name="T81" fmla="*/ 4689475 h 3058"/>
              <a:gd name="T82" fmla="*/ 587375 w 975"/>
              <a:gd name="T83" fmla="*/ 4854575 h 3058"/>
              <a:gd name="T84" fmla="*/ 450850 w 975"/>
              <a:gd name="T85" fmla="*/ 4689475 h 3058"/>
              <a:gd name="T86" fmla="*/ 415925 w 975"/>
              <a:gd name="T87" fmla="*/ 4433888 h 3058"/>
              <a:gd name="T88" fmla="*/ 415925 w 975"/>
              <a:gd name="T89" fmla="*/ 4281488 h 3058"/>
              <a:gd name="T90" fmla="*/ 420688 w 975"/>
              <a:gd name="T91" fmla="*/ 3852863 h 3058"/>
              <a:gd name="T92" fmla="*/ 442913 w 975"/>
              <a:gd name="T93" fmla="*/ 3684588 h 3058"/>
              <a:gd name="T94" fmla="*/ 450850 w 975"/>
              <a:gd name="T95" fmla="*/ 3363913 h 3058"/>
              <a:gd name="T96" fmla="*/ 431800 w 975"/>
              <a:gd name="T97" fmla="*/ 3078163 h 3058"/>
              <a:gd name="T98" fmla="*/ 423863 w 975"/>
              <a:gd name="T99" fmla="*/ 2733675 h 3058"/>
              <a:gd name="T100" fmla="*/ 431800 w 975"/>
              <a:gd name="T101" fmla="*/ 2579688 h 3058"/>
              <a:gd name="T102" fmla="*/ 198438 w 975"/>
              <a:gd name="T103" fmla="*/ 2224088 h 3058"/>
              <a:gd name="T104" fmla="*/ 49213 w 975"/>
              <a:gd name="T105" fmla="*/ 1990725 h 3058"/>
              <a:gd name="T106" fmla="*/ 19050 w 975"/>
              <a:gd name="T107" fmla="*/ 1849438 h 3058"/>
              <a:gd name="T108" fmla="*/ 11113 w 975"/>
              <a:gd name="T109" fmla="*/ 1697038 h 3058"/>
              <a:gd name="T110" fmla="*/ 136525 w 975"/>
              <a:gd name="T111" fmla="*/ 1177925 h 3058"/>
              <a:gd name="T112" fmla="*/ 430213 w 975"/>
              <a:gd name="T113" fmla="*/ 876300 h 3058"/>
              <a:gd name="T114" fmla="*/ 595313 w 975"/>
              <a:gd name="T115" fmla="*/ 763588 h 30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5"/>
              <a:gd name="T175" fmla="*/ 0 h 3058"/>
              <a:gd name="T176" fmla="*/ 975 w 975"/>
              <a:gd name="T177" fmla="*/ 3058 h 30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5" h="3058">
                <a:moveTo>
                  <a:pt x="406" y="462"/>
                </a:moveTo>
                <a:lnTo>
                  <a:pt x="406" y="462"/>
                </a:lnTo>
                <a:lnTo>
                  <a:pt x="411" y="440"/>
                </a:lnTo>
                <a:lnTo>
                  <a:pt x="416" y="417"/>
                </a:lnTo>
                <a:lnTo>
                  <a:pt x="416" y="407"/>
                </a:lnTo>
                <a:lnTo>
                  <a:pt x="416" y="404"/>
                </a:lnTo>
                <a:lnTo>
                  <a:pt x="412" y="399"/>
                </a:lnTo>
                <a:lnTo>
                  <a:pt x="406" y="390"/>
                </a:lnTo>
                <a:lnTo>
                  <a:pt x="397" y="383"/>
                </a:lnTo>
                <a:lnTo>
                  <a:pt x="387" y="366"/>
                </a:lnTo>
                <a:lnTo>
                  <a:pt x="380" y="356"/>
                </a:lnTo>
                <a:lnTo>
                  <a:pt x="378" y="351"/>
                </a:lnTo>
                <a:lnTo>
                  <a:pt x="377" y="345"/>
                </a:lnTo>
                <a:lnTo>
                  <a:pt x="378" y="340"/>
                </a:lnTo>
                <a:lnTo>
                  <a:pt x="382" y="337"/>
                </a:lnTo>
                <a:lnTo>
                  <a:pt x="385" y="335"/>
                </a:lnTo>
                <a:lnTo>
                  <a:pt x="387" y="332"/>
                </a:lnTo>
                <a:lnTo>
                  <a:pt x="380" y="322"/>
                </a:lnTo>
                <a:lnTo>
                  <a:pt x="377" y="311"/>
                </a:lnTo>
                <a:lnTo>
                  <a:pt x="375" y="306"/>
                </a:lnTo>
                <a:lnTo>
                  <a:pt x="377" y="301"/>
                </a:lnTo>
                <a:lnTo>
                  <a:pt x="378" y="291"/>
                </a:lnTo>
                <a:lnTo>
                  <a:pt x="380" y="281"/>
                </a:lnTo>
                <a:lnTo>
                  <a:pt x="380" y="275"/>
                </a:lnTo>
                <a:lnTo>
                  <a:pt x="378" y="270"/>
                </a:lnTo>
                <a:lnTo>
                  <a:pt x="373" y="251"/>
                </a:lnTo>
                <a:lnTo>
                  <a:pt x="368" y="231"/>
                </a:lnTo>
                <a:lnTo>
                  <a:pt x="368" y="221"/>
                </a:lnTo>
                <a:lnTo>
                  <a:pt x="370" y="210"/>
                </a:lnTo>
                <a:lnTo>
                  <a:pt x="375" y="190"/>
                </a:lnTo>
                <a:lnTo>
                  <a:pt x="382" y="163"/>
                </a:lnTo>
                <a:lnTo>
                  <a:pt x="383" y="154"/>
                </a:lnTo>
                <a:lnTo>
                  <a:pt x="383" y="145"/>
                </a:lnTo>
                <a:lnTo>
                  <a:pt x="385" y="140"/>
                </a:lnTo>
                <a:lnTo>
                  <a:pt x="387" y="137"/>
                </a:lnTo>
                <a:lnTo>
                  <a:pt x="392" y="130"/>
                </a:lnTo>
                <a:lnTo>
                  <a:pt x="389" y="135"/>
                </a:lnTo>
                <a:lnTo>
                  <a:pt x="387" y="125"/>
                </a:lnTo>
                <a:lnTo>
                  <a:pt x="385" y="115"/>
                </a:lnTo>
                <a:lnTo>
                  <a:pt x="387" y="106"/>
                </a:lnTo>
                <a:lnTo>
                  <a:pt x="389" y="101"/>
                </a:lnTo>
                <a:lnTo>
                  <a:pt x="392" y="96"/>
                </a:lnTo>
                <a:lnTo>
                  <a:pt x="394" y="92"/>
                </a:lnTo>
                <a:lnTo>
                  <a:pt x="395" y="89"/>
                </a:lnTo>
                <a:lnTo>
                  <a:pt x="399" y="80"/>
                </a:lnTo>
                <a:lnTo>
                  <a:pt x="402" y="70"/>
                </a:lnTo>
                <a:lnTo>
                  <a:pt x="409" y="60"/>
                </a:lnTo>
                <a:lnTo>
                  <a:pt x="416" y="53"/>
                </a:lnTo>
                <a:lnTo>
                  <a:pt x="423" y="44"/>
                </a:lnTo>
                <a:lnTo>
                  <a:pt x="431" y="38"/>
                </a:lnTo>
                <a:lnTo>
                  <a:pt x="442" y="33"/>
                </a:lnTo>
                <a:lnTo>
                  <a:pt x="460" y="26"/>
                </a:lnTo>
                <a:lnTo>
                  <a:pt x="479" y="21"/>
                </a:lnTo>
                <a:lnTo>
                  <a:pt x="500" y="15"/>
                </a:lnTo>
                <a:lnTo>
                  <a:pt x="505" y="15"/>
                </a:lnTo>
                <a:lnTo>
                  <a:pt x="510" y="12"/>
                </a:lnTo>
                <a:lnTo>
                  <a:pt x="518" y="7"/>
                </a:lnTo>
                <a:lnTo>
                  <a:pt x="529" y="3"/>
                </a:lnTo>
                <a:lnTo>
                  <a:pt x="539" y="2"/>
                </a:lnTo>
                <a:lnTo>
                  <a:pt x="544" y="0"/>
                </a:lnTo>
                <a:lnTo>
                  <a:pt x="549" y="2"/>
                </a:lnTo>
                <a:lnTo>
                  <a:pt x="560" y="3"/>
                </a:lnTo>
                <a:lnTo>
                  <a:pt x="570" y="2"/>
                </a:lnTo>
                <a:lnTo>
                  <a:pt x="580" y="2"/>
                </a:lnTo>
                <a:lnTo>
                  <a:pt x="590" y="0"/>
                </a:lnTo>
                <a:lnTo>
                  <a:pt x="601" y="2"/>
                </a:lnTo>
                <a:lnTo>
                  <a:pt x="621" y="7"/>
                </a:lnTo>
                <a:lnTo>
                  <a:pt x="630" y="10"/>
                </a:lnTo>
                <a:lnTo>
                  <a:pt x="640" y="14"/>
                </a:lnTo>
                <a:lnTo>
                  <a:pt x="650" y="17"/>
                </a:lnTo>
                <a:lnTo>
                  <a:pt x="655" y="21"/>
                </a:lnTo>
                <a:lnTo>
                  <a:pt x="659" y="24"/>
                </a:lnTo>
                <a:lnTo>
                  <a:pt x="662" y="26"/>
                </a:lnTo>
                <a:lnTo>
                  <a:pt x="667" y="27"/>
                </a:lnTo>
                <a:lnTo>
                  <a:pt x="672" y="27"/>
                </a:lnTo>
                <a:lnTo>
                  <a:pt x="678" y="29"/>
                </a:lnTo>
                <a:lnTo>
                  <a:pt x="693" y="41"/>
                </a:lnTo>
                <a:lnTo>
                  <a:pt x="700" y="48"/>
                </a:lnTo>
                <a:lnTo>
                  <a:pt x="707" y="55"/>
                </a:lnTo>
                <a:lnTo>
                  <a:pt x="712" y="63"/>
                </a:lnTo>
                <a:lnTo>
                  <a:pt x="715" y="74"/>
                </a:lnTo>
                <a:lnTo>
                  <a:pt x="722" y="92"/>
                </a:lnTo>
                <a:lnTo>
                  <a:pt x="725" y="103"/>
                </a:lnTo>
                <a:lnTo>
                  <a:pt x="725" y="111"/>
                </a:lnTo>
                <a:lnTo>
                  <a:pt x="727" y="121"/>
                </a:lnTo>
                <a:lnTo>
                  <a:pt x="731" y="132"/>
                </a:lnTo>
                <a:lnTo>
                  <a:pt x="734" y="142"/>
                </a:lnTo>
                <a:lnTo>
                  <a:pt x="734" y="147"/>
                </a:lnTo>
                <a:lnTo>
                  <a:pt x="736" y="151"/>
                </a:lnTo>
                <a:lnTo>
                  <a:pt x="739" y="159"/>
                </a:lnTo>
                <a:lnTo>
                  <a:pt x="743" y="169"/>
                </a:lnTo>
                <a:lnTo>
                  <a:pt x="744" y="180"/>
                </a:lnTo>
                <a:lnTo>
                  <a:pt x="744" y="192"/>
                </a:lnTo>
                <a:lnTo>
                  <a:pt x="743" y="212"/>
                </a:lnTo>
                <a:lnTo>
                  <a:pt x="741" y="234"/>
                </a:lnTo>
                <a:lnTo>
                  <a:pt x="739" y="257"/>
                </a:lnTo>
                <a:lnTo>
                  <a:pt x="736" y="267"/>
                </a:lnTo>
                <a:lnTo>
                  <a:pt x="732" y="275"/>
                </a:lnTo>
                <a:lnTo>
                  <a:pt x="729" y="281"/>
                </a:lnTo>
                <a:lnTo>
                  <a:pt x="729" y="286"/>
                </a:lnTo>
                <a:lnTo>
                  <a:pt x="729" y="294"/>
                </a:lnTo>
                <a:lnTo>
                  <a:pt x="727" y="304"/>
                </a:lnTo>
                <a:lnTo>
                  <a:pt x="725" y="316"/>
                </a:lnTo>
                <a:lnTo>
                  <a:pt x="720" y="327"/>
                </a:lnTo>
                <a:lnTo>
                  <a:pt x="717" y="330"/>
                </a:lnTo>
                <a:lnTo>
                  <a:pt x="713" y="334"/>
                </a:lnTo>
                <a:lnTo>
                  <a:pt x="712" y="337"/>
                </a:lnTo>
                <a:lnTo>
                  <a:pt x="710" y="342"/>
                </a:lnTo>
                <a:lnTo>
                  <a:pt x="708" y="354"/>
                </a:lnTo>
                <a:lnTo>
                  <a:pt x="710" y="378"/>
                </a:lnTo>
                <a:lnTo>
                  <a:pt x="707" y="399"/>
                </a:lnTo>
                <a:lnTo>
                  <a:pt x="701" y="419"/>
                </a:lnTo>
                <a:lnTo>
                  <a:pt x="695" y="440"/>
                </a:lnTo>
                <a:lnTo>
                  <a:pt x="684" y="458"/>
                </a:lnTo>
                <a:lnTo>
                  <a:pt x="672" y="479"/>
                </a:lnTo>
                <a:lnTo>
                  <a:pt x="666" y="487"/>
                </a:lnTo>
                <a:lnTo>
                  <a:pt x="659" y="496"/>
                </a:lnTo>
                <a:lnTo>
                  <a:pt x="655" y="501"/>
                </a:lnTo>
                <a:lnTo>
                  <a:pt x="657" y="505"/>
                </a:lnTo>
                <a:lnTo>
                  <a:pt x="664" y="511"/>
                </a:lnTo>
                <a:lnTo>
                  <a:pt x="672" y="520"/>
                </a:lnTo>
                <a:lnTo>
                  <a:pt x="679" y="528"/>
                </a:lnTo>
                <a:lnTo>
                  <a:pt x="684" y="537"/>
                </a:lnTo>
                <a:lnTo>
                  <a:pt x="690" y="546"/>
                </a:lnTo>
                <a:lnTo>
                  <a:pt x="693" y="549"/>
                </a:lnTo>
                <a:lnTo>
                  <a:pt x="700" y="552"/>
                </a:lnTo>
                <a:lnTo>
                  <a:pt x="712" y="556"/>
                </a:lnTo>
                <a:lnTo>
                  <a:pt x="731" y="563"/>
                </a:lnTo>
                <a:lnTo>
                  <a:pt x="749" y="568"/>
                </a:lnTo>
                <a:lnTo>
                  <a:pt x="766" y="573"/>
                </a:lnTo>
                <a:lnTo>
                  <a:pt x="782" y="580"/>
                </a:lnTo>
                <a:lnTo>
                  <a:pt x="797" y="587"/>
                </a:lnTo>
                <a:lnTo>
                  <a:pt x="811" y="597"/>
                </a:lnTo>
                <a:lnTo>
                  <a:pt x="816" y="602"/>
                </a:lnTo>
                <a:lnTo>
                  <a:pt x="821" y="609"/>
                </a:lnTo>
                <a:lnTo>
                  <a:pt x="830" y="623"/>
                </a:lnTo>
                <a:lnTo>
                  <a:pt x="837" y="638"/>
                </a:lnTo>
                <a:lnTo>
                  <a:pt x="842" y="652"/>
                </a:lnTo>
                <a:lnTo>
                  <a:pt x="847" y="669"/>
                </a:lnTo>
                <a:lnTo>
                  <a:pt x="850" y="676"/>
                </a:lnTo>
                <a:lnTo>
                  <a:pt x="854" y="684"/>
                </a:lnTo>
                <a:lnTo>
                  <a:pt x="861" y="698"/>
                </a:lnTo>
                <a:lnTo>
                  <a:pt x="867" y="711"/>
                </a:lnTo>
                <a:lnTo>
                  <a:pt x="873" y="729"/>
                </a:lnTo>
                <a:lnTo>
                  <a:pt x="876" y="746"/>
                </a:lnTo>
                <a:lnTo>
                  <a:pt x="879" y="780"/>
                </a:lnTo>
                <a:lnTo>
                  <a:pt x="878" y="763"/>
                </a:lnTo>
                <a:lnTo>
                  <a:pt x="886" y="783"/>
                </a:lnTo>
                <a:lnTo>
                  <a:pt x="893" y="806"/>
                </a:lnTo>
                <a:lnTo>
                  <a:pt x="900" y="826"/>
                </a:lnTo>
                <a:lnTo>
                  <a:pt x="902" y="836"/>
                </a:lnTo>
                <a:lnTo>
                  <a:pt x="903" y="847"/>
                </a:lnTo>
                <a:lnTo>
                  <a:pt x="917" y="889"/>
                </a:lnTo>
                <a:lnTo>
                  <a:pt x="929" y="932"/>
                </a:lnTo>
                <a:lnTo>
                  <a:pt x="937" y="977"/>
                </a:lnTo>
                <a:lnTo>
                  <a:pt x="941" y="999"/>
                </a:lnTo>
                <a:lnTo>
                  <a:pt x="943" y="1023"/>
                </a:lnTo>
                <a:lnTo>
                  <a:pt x="943" y="1045"/>
                </a:lnTo>
                <a:lnTo>
                  <a:pt x="943" y="1055"/>
                </a:lnTo>
                <a:lnTo>
                  <a:pt x="939" y="1067"/>
                </a:lnTo>
                <a:lnTo>
                  <a:pt x="936" y="1076"/>
                </a:lnTo>
                <a:lnTo>
                  <a:pt x="934" y="1079"/>
                </a:lnTo>
                <a:lnTo>
                  <a:pt x="934" y="1083"/>
                </a:lnTo>
                <a:lnTo>
                  <a:pt x="939" y="1105"/>
                </a:lnTo>
                <a:lnTo>
                  <a:pt x="946" y="1136"/>
                </a:lnTo>
                <a:lnTo>
                  <a:pt x="953" y="1168"/>
                </a:lnTo>
                <a:lnTo>
                  <a:pt x="961" y="1230"/>
                </a:lnTo>
                <a:lnTo>
                  <a:pt x="967" y="1293"/>
                </a:lnTo>
                <a:lnTo>
                  <a:pt x="967" y="1356"/>
                </a:lnTo>
                <a:lnTo>
                  <a:pt x="967" y="1317"/>
                </a:lnTo>
                <a:lnTo>
                  <a:pt x="967" y="1355"/>
                </a:lnTo>
                <a:lnTo>
                  <a:pt x="968" y="1392"/>
                </a:lnTo>
                <a:lnTo>
                  <a:pt x="970" y="1435"/>
                </a:lnTo>
                <a:lnTo>
                  <a:pt x="972" y="1443"/>
                </a:lnTo>
                <a:lnTo>
                  <a:pt x="972" y="1449"/>
                </a:lnTo>
                <a:lnTo>
                  <a:pt x="973" y="1452"/>
                </a:lnTo>
                <a:lnTo>
                  <a:pt x="975" y="1452"/>
                </a:lnTo>
                <a:lnTo>
                  <a:pt x="973" y="1455"/>
                </a:lnTo>
                <a:lnTo>
                  <a:pt x="970" y="1464"/>
                </a:lnTo>
                <a:lnTo>
                  <a:pt x="958" y="1486"/>
                </a:lnTo>
                <a:lnTo>
                  <a:pt x="953" y="1495"/>
                </a:lnTo>
                <a:lnTo>
                  <a:pt x="948" y="1503"/>
                </a:lnTo>
                <a:lnTo>
                  <a:pt x="936" y="1519"/>
                </a:lnTo>
                <a:lnTo>
                  <a:pt x="922" y="1538"/>
                </a:lnTo>
                <a:lnTo>
                  <a:pt x="908" y="1555"/>
                </a:lnTo>
                <a:lnTo>
                  <a:pt x="893" y="1570"/>
                </a:lnTo>
                <a:lnTo>
                  <a:pt x="884" y="1577"/>
                </a:lnTo>
                <a:lnTo>
                  <a:pt x="879" y="1580"/>
                </a:lnTo>
                <a:lnTo>
                  <a:pt x="874" y="1582"/>
                </a:lnTo>
                <a:lnTo>
                  <a:pt x="873" y="1587"/>
                </a:lnTo>
                <a:lnTo>
                  <a:pt x="873" y="1594"/>
                </a:lnTo>
                <a:lnTo>
                  <a:pt x="873" y="1604"/>
                </a:lnTo>
                <a:lnTo>
                  <a:pt x="867" y="1626"/>
                </a:lnTo>
                <a:lnTo>
                  <a:pt x="864" y="1647"/>
                </a:lnTo>
                <a:lnTo>
                  <a:pt x="864" y="1667"/>
                </a:lnTo>
                <a:lnTo>
                  <a:pt x="864" y="1714"/>
                </a:lnTo>
                <a:lnTo>
                  <a:pt x="864" y="1738"/>
                </a:lnTo>
                <a:lnTo>
                  <a:pt x="862" y="1760"/>
                </a:lnTo>
                <a:lnTo>
                  <a:pt x="859" y="1782"/>
                </a:lnTo>
                <a:lnTo>
                  <a:pt x="854" y="1803"/>
                </a:lnTo>
                <a:lnTo>
                  <a:pt x="845" y="1845"/>
                </a:lnTo>
                <a:lnTo>
                  <a:pt x="838" y="1890"/>
                </a:lnTo>
                <a:lnTo>
                  <a:pt x="831" y="1934"/>
                </a:lnTo>
                <a:lnTo>
                  <a:pt x="826" y="1982"/>
                </a:lnTo>
                <a:lnTo>
                  <a:pt x="821" y="2030"/>
                </a:lnTo>
                <a:lnTo>
                  <a:pt x="821" y="2052"/>
                </a:lnTo>
                <a:lnTo>
                  <a:pt x="821" y="2075"/>
                </a:lnTo>
                <a:lnTo>
                  <a:pt x="823" y="2081"/>
                </a:lnTo>
                <a:lnTo>
                  <a:pt x="823" y="2090"/>
                </a:lnTo>
                <a:lnTo>
                  <a:pt x="816" y="2121"/>
                </a:lnTo>
                <a:lnTo>
                  <a:pt x="808" y="2162"/>
                </a:lnTo>
                <a:lnTo>
                  <a:pt x="801" y="2203"/>
                </a:lnTo>
                <a:lnTo>
                  <a:pt x="794" y="2252"/>
                </a:lnTo>
                <a:lnTo>
                  <a:pt x="787" y="2300"/>
                </a:lnTo>
                <a:lnTo>
                  <a:pt x="772" y="2386"/>
                </a:lnTo>
                <a:lnTo>
                  <a:pt x="765" y="2432"/>
                </a:lnTo>
                <a:lnTo>
                  <a:pt x="760" y="2456"/>
                </a:lnTo>
                <a:lnTo>
                  <a:pt x="755" y="2480"/>
                </a:lnTo>
                <a:lnTo>
                  <a:pt x="753" y="2485"/>
                </a:lnTo>
                <a:lnTo>
                  <a:pt x="749" y="2490"/>
                </a:lnTo>
                <a:lnTo>
                  <a:pt x="748" y="2490"/>
                </a:lnTo>
                <a:lnTo>
                  <a:pt x="746" y="2492"/>
                </a:lnTo>
                <a:lnTo>
                  <a:pt x="743" y="2502"/>
                </a:lnTo>
                <a:lnTo>
                  <a:pt x="732" y="2529"/>
                </a:lnTo>
                <a:lnTo>
                  <a:pt x="729" y="2536"/>
                </a:lnTo>
                <a:lnTo>
                  <a:pt x="729" y="2540"/>
                </a:lnTo>
                <a:lnTo>
                  <a:pt x="732" y="2543"/>
                </a:lnTo>
                <a:lnTo>
                  <a:pt x="741" y="2550"/>
                </a:lnTo>
                <a:lnTo>
                  <a:pt x="746" y="2559"/>
                </a:lnTo>
                <a:lnTo>
                  <a:pt x="751" y="2567"/>
                </a:lnTo>
                <a:lnTo>
                  <a:pt x="755" y="2576"/>
                </a:lnTo>
                <a:lnTo>
                  <a:pt x="756" y="2582"/>
                </a:lnTo>
                <a:lnTo>
                  <a:pt x="758" y="2586"/>
                </a:lnTo>
                <a:lnTo>
                  <a:pt x="761" y="2589"/>
                </a:lnTo>
                <a:lnTo>
                  <a:pt x="766" y="2591"/>
                </a:lnTo>
                <a:lnTo>
                  <a:pt x="777" y="2596"/>
                </a:lnTo>
                <a:lnTo>
                  <a:pt x="784" y="2600"/>
                </a:lnTo>
                <a:lnTo>
                  <a:pt x="787" y="2603"/>
                </a:lnTo>
                <a:lnTo>
                  <a:pt x="787" y="2608"/>
                </a:lnTo>
                <a:lnTo>
                  <a:pt x="787" y="2613"/>
                </a:lnTo>
                <a:lnTo>
                  <a:pt x="787" y="2618"/>
                </a:lnTo>
                <a:lnTo>
                  <a:pt x="787" y="2620"/>
                </a:lnTo>
                <a:lnTo>
                  <a:pt x="790" y="2622"/>
                </a:lnTo>
                <a:lnTo>
                  <a:pt x="830" y="2646"/>
                </a:lnTo>
                <a:lnTo>
                  <a:pt x="849" y="2659"/>
                </a:lnTo>
                <a:lnTo>
                  <a:pt x="866" y="2673"/>
                </a:lnTo>
                <a:lnTo>
                  <a:pt x="883" y="2688"/>
                </a:lnTo>
                <a:lnTo>
                  <a:pt x="891" y="2697"/>
                </a:lnTo>
                <a:lnTo>
                  <a:pt x="898" y="2706"/>
                </a:lnTo>
                <a:lnTo>
                  <a:pt x="903" y="2714"/>
                </a:lnTo>
                <a:lnTo>
                  <a:pt x="908" y="2724"/>
                </a:lnTo>
                <a:lnTo>
                  <a:pt x="915" y="2745"/>
                </a:lnTo>
                <a:lnTo>
                  <a:pt x="917" y="2755"/>
                </a:lnTo>
                <a:lnTo>
                  <a:pt x="917" y="2765"/>
                </a:lnTo>
                <a:lnTo>
                  <a:pt x="914" y="2774"/>
                </a:lnTo>
                <a:lnTo>
                  <a:pt x="908" y="2783"/>
                </a:lnTo>
                <a:lnTo>
                  <a:pt x="900" y="2791"/>
                </a:lnTo>
                <a:lnTo>
                  <a:pt x="891" y="2796"/>
                </a:lnTo>
                <a:lnTo>
                  <a:pt x="881" y="2801"/>
                </a:lnTo>
                <a:lnTo>
                  <a:pt x="871" y="2805"/>
                </a:lnTo>
                <a:lnTo>
                  <a:pt x="864" y="2806"/>
                </a:lnTo>
                <a:lnTo>
                  <a:pt x="855" y="2806"/>
                </a:lnTo>
                <a:lnTo>
                  <a:pt x="835" y="2806"/>
                </a:lnTo>
                <a:lnTo>
                  <a:pt x="816" y="2805"/>
                </a:lnTo>
                <a:lnTo>
                  <a:pt x="808" y="2801"/>
                </a:lnTo>
                <a:lnTo>
                  <a:pt x="790" y="2791"/>
                </a:lnTo>
                <a:lnTo>
                  <a:pt x="751" y="2767"/>
                </a:lnTo>
                <a:lnTo>
                  <a:pt x="715" y="2741"/>
                </a:lnTo>
                <a:lnTo>
                  <a:pt x="676" y="2711"/>
                </a:lnTo>
                <a:lnTo>
                  <a:pt x="667" y="2704"/>
                </a:lnTo>
                <a:lnTo>
                  <a:pt x="660" y="2697"/>
                </a:lnTo>
                <a:lnTo>
                  <a:pt x="654" y="2688"/>
                </a:lnTo>
                <a:lnTo>
                  <a:pt x="647" y="2682"/>
                </a:lnTo>
                <a:lnTo>
                  <a:pt x="628" y="2671"/>
                </a:lnTo>
                <a:lnTo>
                  <a:pt x="609" y="2659"/>
                </a:lnTo>
                <a:lnTo>
                  <a:pt x="594" y="2646"/>
                </a:lnTo>
                <a:lnTo>
                  <a:pt x="587" y="2637"/>
                </a:lnTo>
                <a:lnTo>
                  <a:pt x="580" y="2629"/>
                </a:lnTo>
                <a:lnTo>
                  <a:pt x="573" y="2618"/>
                </a:lnTo>
                <a:lnTo>
                  <a:pt x="570" y="2610"/>
                </a:lnTo>
                <a:lnTo>
                  <a:pt x="566" y="2600"/>
                </a:lnTo>
                <a:lnTo>
                  <a:pt x="563" y="2589"/>
                </a:lnTo>
                <a:lnTo>
                  <a:pt x="563" y="2579"/>
                </a:lnTo>
                <a:lnTo>
                  <a:pt x="565" y="2569"/>
                </a:lnTo>
                <a:lnTo>
                  <a:pt x="566" y="2560"/>
                </a:lnTo>
                <a:lnTo>
                  <a:pt x="568" y="2550"/>
                </a:lnTo>
                <a:lnTo>
                  <a:pt x="566" y="2540"/>
                </a:lnTo>
                <a:lnTo>
                  <a:pt x="563" y="2529"/>
                </a:lnTo>
                <a:lnTo>
                  <a:pt x="560" y="2523"/>
                </a:lnTo>
                <a:lnTo>
                  <a:pt x="556" y="2517"/>
                </a:lnTo>
                <a:lnTo>
                  <a:pt x="553" y="2514"/>
                </a:lnTo>
                <a:lnTo>
                  <a:pt x="551" y="2509"/>
                </a:lnTo>
                <a:lnTo>
                  <a:pt x="553" y="2502"/>
                </a:lnTo>
                <a:lnTo>
                  <a:pt x="553" y="2490"/>
                </a:lnTo>
                <a:lnTo>
                  <a:pt x="554" y="2473"/>
                </a:lnTo>
                <a:lnTo>
                  <a:pt x="560" y="2379"/>
                </a:lnTo>
                <a:lnTo>
                  <a:pt x="566" y="2280"/>
                </a:lnTo>
                <a:lnTo>
                  <a:pt x="572" y="2235"/>
                </a:lnTo>
                <a:lnTo>
                  <a:pt x="577" y="2215"/>
                </a:lnTo>
                <a:lnTo>
                  <a:pt x="578" y="2204"/>
                </a:lnTo>
                <a:lnTo>
                  <a:pt x="578" y="2194"/>
                </a:lnTo>
                <a:lnTo>
                  <a:pt x="573" y="2172"/>
                </a:lnTo>
                <a:lnTo>
                  <a:pt x="572" y="2160"/>
                </a:lnTo>
                <a:lnTo>
                  <a:pt x="572" y="2150"/>
                </a:lnTo>
                <a:lnTo>
                  <a:pt x="572" y="2140"/>
                </a:lnTo>
                <a:lnTo>
                  <a:pt x="575" y="2129"/>
                </a:lnTo>
                <a:lnTo>
                  <a:pt x="575" y="2128"/>
                </a:lnTo>
                <a:lnTo>
                  <a:pt x="577" y="2128"/>
                </a:lnTo>
                <a:lnTo>
                  <a:pt x="578" y="2126"/>
                </a:lnTo>
                <a:lnTo>
                  <a:pt x="578" y="2124"/>
                </a:lnTo>
                <a:lnTo>
                  <a:pt x="577" y="2107"/>
                </a:lnTo>
                <a:lnTo>
                  <a:pt x="575" y="2086"/>
                </a:lnTo>
                <a:lnTo>
                  <a:pt x="572" y="2066"/>
                </a:lnTo>
                <a:lnTo>
                  <a:pt x="568" y="2044"/>
                </a:lnTo>
                <a:lnTo>
                  <a:pt x="565" y="2030"/>
                </a:lnTo>
                <a:lnTo>
                  <a:pt x="563" y="2027"/>
                </a:lnTo>
                <a:lnTo>
                  <a:pt x="560" y="2025"/>
                </a:lnTo>
                <a:lnTo>
                  <a:pt x="556" y="2025"/>
                </a:lnTo>
                <a:lnTo>
                  <a:pt x="554" y="2027"/>
                </a:lnTo>
                <a:lnTo>
                  <a:pt x="551" y="2033"/>
                </a:lnTo>
                <a:lnTo>
                  <a:pt x="548" y="2044"/>
                </a:lnTo>
                <a:lnTo>
                  <a:pt x="544" y="2057"/>
                </a:lnTo>
                <a:lnTo>
                  <a:pt x="539" y="2083"/>
                </a:lnTo>
                <a:lnTo>
                  <a:pt x="536" y="2098"/>
                </a:lnTo>
                <a:lnTo>
                  <a:pt x="513" y="2199"/>
                </a:lnTo>
                <a:lnTo>
                  <a:pt x="503" y="2237"/>
                </a:lnTo>
                <a:lnTo>
                  <a:pt x="501" y="2249"/>
                </a:lnTo>
                <a:lnTo>
                  <a:pt x="500" y="2261"/>
                </a:lnTo>
                <a:lnTo>
                  <a:pt x="501" y="2285"/>
                </a:lnTo>
                <a:lnTo>
                  <a:pt x="500" y="2307"/>
                </a:lnTo>
                <a:lnTo>
                  <a:pt x="498" y="2328"/>
                </a:lnTo>
                <a:lnTo>
                  <a:pt x="491" y="2372"/>
                </a:lnTo>
                <a:lnTo>
                  <a:pt x="488" y="2393"/>
                </a:lnTo>
                <a:lnTo>
                  <a:pt x="486" y="2405"/>
                </a:lnTo>
                <a:lnTo>
                  <a:pt x="483" y="2415"/>
                </a:lnTo>
                <a:lnTo>
                  <a:pt x="474" y="2434"/>
                </a:lnTo>
                <a:lnTo>
                  <a:pt x="472" y="2444"/>
                </a:lnTo>
                <a:lnTo>
                  <a:pt x="472" y="2454"/>
                </a:lnTo>
                <a:lnTo>
                  <a:pt x="474" y="2500"/>
                </a:lnTo>
                <a:lnTo>
                  <a:pt x="476" y="2548"/>
                </a:lnTo>
                <a:lnTo>
                  <a:pt x="476" y="2572"/>
                </a:lnTo>
                <a:lnTo>
                  <a:pt x="476" y="2594"/>
                </a:lnTo>
                <a:lnTo>
                  <a:pt x="477" y="2615"/>
                </a:lnTo>
                <a:lnTo>
                  <a:pt x="479" y="2637"/>
                </a:lnTo>
                <a:lnTo>
                  <a:pt x="479" y="2661"/>
                </a:lnTo>
                <a:lnTo>
                  <a:pt x="479" y="2685"/>
                </a:lnTo>
                <a:lnTo>
                  <a:pt x="479" y="2697"/>
                </a:lnTo>
                <a:lnTo>
                  <a:pt x="476" y="2707"/>
                </a:lnTo>
                <a:lnTo>
                  <a:pt x="471" y="2730"/>
                </a:lnTo>
                <a:lnTo>
                  <a:pt x="460" y="2771"/>
                </a:lnTo>
                <a:lnTo>
                  <a:pt x="457" y="2791"/>
                </a:lnTo>
                <a:lnTo>
                  <a:pt x="454" y="2813"/>
                </a:lnTo>
                <a:lnTo>
                  <a:pt x="445" y="2914"/>
                </a:lnTo>
                <a:lnTo>
                  <a:pt x="445" y="2935"/>
                </a:lnTo>
                <a:lnTo>
                  <a:pt x="445" y="2954"/>
                </a:lnTo>
                <a:lnTo>
                  <a:pt x="443" y="2976"/>
                </a:lnTo>
                <a:lnTo>
                  <a:pt x="440" y="2996"/>
                </a:lnTo>
                <a:lnTo>
                  <a:pt x="433" y="3015"/>
                </a:lnTo>
                <a:lnTo>
                  <a:pt x="430" y="3025"/>
                </a:lnTo>
                <a:lnTo>
                  <a:pt x="424" y="3034"/>
                </a:lnTo>
                <a:lnTo>
                  <a:pt x="418" y="3042"/>
                </a:lnTo>
                <a:lnTo>
                  <a:pt x="411" y="3049"/>
                </a:lnTo>
                <a:lnTo>
                  <a:pt x="400" y="3054"/>
                </a:lnTo>
                <a:lnTo>
                  <a:pt x="390" y="3058"/>
                </a:lnTo>
                <a:lnTo>
                  <a:pt x="370" y="3058"/>
                </a:lnTo>
                <a:lnTo>
                  <a:pt x="359" y="3058"/>
                </a:lnTo>
                <a:lnTo>
                  <a:pt x="349" y="3056"/>
                </a:lnTo>
                <a:lnTo>
                  <a:pt x="341" y="3053"/>
                </a:lnTo>
                <a:lnTo>
                  <a:pt x="332" y="3048"/>
                </a:lnTo>
                <a:lnTo>
                  <a:pt x="324" y="3042"/>
                </a:lnTo>
                <a:lnTo>
                  <a:pt x="317" y="3034"/>
                </a:lnTo>
                <a:lnTo>
                  <a:pt x="305" y="3017"/>
                </a:lnTo>
                <a:lnTo>
                  <a:pt x="294" y="2996"/>
                </a:lnTo>
                <a:lnTo>
                  <a:pt x="288" y="2976"/>
                </a:lnTo>
                <a:lnTo>
                  <a:pt x="284" y="2954"/>
                </a:lnTo>
                <a:lnTo>
                  <a:pt x="281" y="2931"/>
                </a:lnTo>
                <a:lnTo>
                  <a:pt x="279" y="2907"/>
                </a:lnTo>
                <a:lnTo>
                  <a:pt x="279" y="2861"/>
                </a:lnTo>
                <a:lnTo>
                  <a:pt x="281" y="2839"/>
                </a:lnTo>
                <a:lnTo>
                  <a:pt x="279" y="2827"/>
                </a:lnTo>
                <a:lnTo>
                  <a:pt x="277" y="2824"/>
                </a:lnTo>
                <a:lnTo>
                  <a:pt x="276" y="2818"/>
                </a:lnTo>
                <a:lnTo>
                  <a:pt x="269" y="2812"/>
                </a:lnTo>
                <a:lnTo>
                  <a:pt x="265" y="2801"/>
                </a:lnTo>
                <a:lnTo>
                  <a:pt x="262" y="2793"/>
                </a:lnTo>
                <a:lnTo>
                  <a:pt x="262" y="2783"/>
                </a:lnTo>
                <a:lnTo>
                  <a:pt x="262" y="2762"/>
                </a:lnTo>
                <a:lnTo>
                  <a:pt x="264" y="2752"/>
                </a:lnTo>
                <a:lnTo>
                  <a:pt x="265" y="2741"/>
                </a:lnTo>
                <a:lnTo>
                  <a:pt x="267" y="2738"/>
                </a:lnTo>
                <a:lnTo>
                  <a:pt x="265" y="2733"/>
                </a:lnTo>
                <a:lnTo>
                  <a:pt x="265" y="2724"/>
                </a:lnTo>
                <a:lnTo>
                  <a:pt x="262" y="2697"/>
                </a:lnTo>
                <a:lnTo>
                  <a:pt x="260" y="2675"/>
                </a:lnTo>
                <a:lnTo>
                  <a:pt x="260" y="2654"/>
                </a:lnTo>
                <a:lnTo>
                  <a:pt x="262" y="2632"/>
                </a:lnTo>
                <a:lnTo>
                  <a:pt x="262" y="2610"/>
                </a:lnTo>
                <a:lnTo>
                  <a:pt x="259" y="2564"/>
                </a:lnTo>
                <a:lnTo>
                  <a:pt x="259" y="2519"/>
                </a:lnTo>
                <a:lnTo>
                  <a:pt x="259" y="2471"/>
                </a:lnTo>
                <a:lnTo>
                  <a:pt x="262" y="2449"/>
                </a:lnTo>
                <a:lnTo>
                  <a:pt x="265" y="2427"/>
                </a:lnTo>
                <a:lnTo>
                  <a:pt x="269" y="2417"/>
                </a:lnTo>
                <a:lnTo>
                  <a:pt x="271" y="2408"/>
                </a:lnTo>
                <a:lnTo>
                  <a:pt x="272" y="2384"/>
                </a:lnTo>
                <a:lnTo>
                  <a:pt x="272" y="2362"/>
                </a:lnTo>
                <a:lnTo>
                  <a:pt x="276" y="2340"/>
                </a:lnTo>
                <a:lnTo>
                  <a:pt x="277" y="2329"/>
                </a:lnTo>
                <a:lnTo>
                  <a:pt x="279" y="2321"/>
                </a:lnTo>
                <a:lnTo>
                  <a:pt x="282" y="2317"/>
                </a:lnTo>
                <a:lnTo>
                  <a:pt x="286" y="2314"/>
                </a:lnTo>
                <a:lnTo>
                  <a:pt x="286" y="2309"/>
                </a:lnTo>
                <a:lnTo>
                  <a:pt x="286" y="2304"/>
                </a:lnTo>
                <a:lnTo>
                  <a:pt x="284" y="2261"/>
                </a:lnTo>
                <a:lnTo>
                  <a:pt x="282" y="2160"/>
                </a:lnTo>
                <a:lnTo>
                  <a:pt x="282" y="2140"/>
                </a:lnTo>
                <a:lnTo>
                  <a:pt x="284" y="2119"/>
                </a:lnTo>
                <a:lnTo>
                  <a:pt x="284" y="2097"/>
                </a:lnTo>
                <a:lnTo>
                  <a:pt x="284" y="2085"/>
                </a:lnTo>
                <a:lnTo>
                  <a:pt x="286" y="2075"/>
                </a:lnTo>
                <a:lnTo>
                  <a:pt x="288" y="2063"/>
                </a:lnTo>
                <a:lnTo>
                  <a:pt x="288" y="2049"/>
                </a:lnTo>
                <a:lnTo>
                  <a:pt x="282" y="2025"/>
                </a:lnTo>
                <a:lnTo>
                  <a:pt x="277" y="1980"/>
                </a:lnTo>
                <a:lnTo>
                  <a:pt x="272" y="1939"/>
                </a:lnTo>
                <a:lnTo>
                  <a:pt x="269" y="1898"/>
                </a:lnTo>
                <a:lnTo>
                  <a:pt x="265" y="1849"/>
                </a:lnTo>
                <a:lnTo>
                  <a:pt x="264" y="1799"/>
                </a:lnTo>
                <a:lnTo>
                  <a:pt x="262" y="1777"/>
                </a:lnTo>
                <a:lnTo>
                  <a:pt x="264" y="1755"/>
                </a:lnTo>
                <a:lnTo>
                  <a:pt x="265" y="1732"/>
                </a:lnTo>
                <a:lnTo>
                  <a:pt x="267" y="1722"/>
                </a:lnTo>
                <a:lnTo>
                  <a:pt x="269" y="1717"/>
                </a:lnTo>
                <a:lnTo>
                  <a:pt x="271" y="1712"/>
                </a:lnTo>
                <a:lnTo>
                  <a:pt x="271" y="1702"/>
                </a:lnTo>
                <a:lnTo>
                  <a:pt x="269" y="1691"/>
                </a:lnTo>
                <a:lnTo>
                  <a:pt x="267" y="1669"/>
                </a:lnTo>
                <a:lnTo>
                  <a:pt x="269" y="1647"/>
                </a:lnTo>
                <a:lnTo>
                  <a:pt x="271" y="1635"/>
                </a:lnTo>
                <a:lnTo>
                  <a:pt x="272" y="1625"/>
                </a:lnTo>
                <a:lnTo>
                  <a:pt x="274" y="1614"/>
                </a:lnTo>
                <a:lnTo>
                  <a:pt x="276" y="1602"/>
                </a:lnTo>
                <a:lnTo>
                  <a:pt x="276" y="1592"/>
                </a:lnTo>
                <a:lnTo>
                  <a:pt x="276" y="1587"/>
                </a:lnTo>
                <a:lnTo>
                  <a:pt x="276" y="1582"/>
                </a:lnTo>
                <a:lnTo>
                  <a:pt x="241" y="1544"/>
                </a:lnTo>
                <a:lnTo>
                  <a:pt x="183" y="1473"/>
                </a:lnTo>
                <a:lnTo>
                  <a:pt x="125" y="1401"/>
                </a:lnTo>
                <a:lnTo>
                  <a:pt x="103" y="1372"/>
                </a:lnTo>
                <a:lnTo>
                  <a:pt x="82" y="1341"/>
                </a:lnTo>
                <a:lnTo>
                  <a:pt x="58" y="1305"/>
                </a:lnTo>
                <a:lnTo>
                  <a:pt x="50" y="1286"/>
                </a:lnTo>
                <a:lnTo>
                  <a:pt x="45" y="1278"/>
                </a:lnTo>
                <a:lnTo>
                  <a:pt x="43" y="1267"/>
                </a:lnTo>
                <a:lnTo>
                  <a:pt x="41" y="1264"/>
                </a:lnTo>
                <a:lnTo>
                  <a:pt x="38" y="1260"/>
                </a:lnTo>
                <a:lnTo>
                  <a:pt x="31" y="1254"/>
                </a:lnTo>
                <a:lnTo>
                  <a:pt x="26" y="1247"/>
                </a:lnTo>
                <a:lnTo>
                  <a:pt x="21" y="1240"/>
                </a:lnTo>
                <a:lnTo>
                  <a:pt x="17" y="1231"/>
                </a:lnTo>
                <a:lnTo>
                  <a:pt x="14" y="1223"/>
                </a:lnTo>
                <a:lnTo>
                  <a:pt x="11" y="1204"/>
                </a:lnTo>
                <a:lnTo>
                  <a:pt x="11" y="1194"/>
                </a:lnTo>
                <a:lnTo>
                  <a:pt x="12" y="1183"/>
                </a:lnTo>
                <a:lnTo>
                  <a:pt x="14" y="1175"/>
                </a:lnTo>
                <a:lnTo>
                  <a:pt x="12" y="1165"/>
                </a:lnTo>
                <a:lnTo>
                  <a:pt x="11" y="1137"/>
                </a:lnTo>
                <a:lnTo>
                  <a:pt x="9" y="1134"/>
                </a:lnTo>
                <a:lnTo>
                  <a:pt x="9" y="1130"/>
                </a:lnTo>
                <a:lnTo>
                  <a:pt x="0" y="1129"/>
                </a:lnTo>
                <a:lnTo>
                  <a:pt x="16" y="1081"/>
                </a:lnTo>
                <a:lnTo>
                  <a:pt x="16" y="1077"/>
                </a:lnTo>
                <a:lnTo>
                  <a:pt x="14" y="1074"/>
                </a:lnTo>
                <a:lnTo>
                  <a:pt x="7" y="1069"/>
                </a:lnTo>
                <a:lnTo>
                  <a:pt x="2" y="1067"/>
                </a:lnTo>
                <a:lnTo>
                  <a:pt x="0" y="1064"/>
                </a:lnTo>
                <a:lnTo>
                  <a:pt x="2" y="1055"/>
                </a:lnTo>
                <a:lnTo>
                  <a:pt x="24" y="963"/>
                </a:lnTo>
                <a:lnTo>
                  <a:pt x="46" y="874"/>
                </a:lnTo>
                <a:lnTo>
                  <a:pt x="58" y="831"/>
                </a:lnTo>
                <a:lnTo>
                  <a:pt x="70" y="787"/>
                </a:lnTo>
                <a:lnTo>
                  <a:pt x="86" y="742"/>
                </a:lnTo>
                <a:lnTo>
                  <a:pt x="105" y="700"/>
                </a:lnTo>
                <a:lnTo>
                  <a:pt x="115" y="679"/>
                </a:lnTo>
                <a:lnTo>
                  <a:pt x="127" y="658"/>
                </a:lnTo>
                <a:lnTo>
                  <a:pt x="139" y="640"/>
                </a:lnTo>
                <a:lnTo>
                  <a:pt x="153" y="621"/>
                </a:lnTo>
                <a:lnTo>
                  <a:pt x="159" y="612"/>
                </a:lnTo>
                <a:lnTo>
                  <a:pt x="168" y="605"/>
                </a:lnTo>
                <a:lnTo>
                  <a:pt x="188" y="593"/>
                </a:lnTo>
                <a:lnTo>
                  <a:pt x="229" y="573"/>
                </a:lnTo>
                <a:lnTo>
                  <a:pt x="271" y="552"/>
                </a:lnTo>
                <a:lnTo>
                  <a:pt x="312" y="534"/>
                </a:lnTo>
                <a:lnTo>
                  <a:pt x="327" y="525"/>
                </a:lnTo>
                <a:lnTo>
                  <a:pt x="342" y="520"/>
                </a:lnTo>
                <a:lnTo>
                  <a:pt x="361" y="515"/>
                </a:lnTo>
                <a:lnTo>
                  <a:pt x="378" y="510"/>
                </a:lnTo>
                <a:lnTo>
                  <a:pt x="370" y="510"/>
                </a:lnTo>
                <a:lnTo>
                  <a:pt x="373" y="491"/>
                </a:lnTo>
                <a:lnTo>
                  <a:pt x="375" y="481"/>
                </a:lnTo>
                <a:lnTo>
                  <a:pt x="378" y="472"/>
                </a:lnTo>
                <a:lnTo>
                  <a:pt x="383" y="465"/>
                </a:lnTo>
                <a:lnTo>
                  <a:pt x="390" y="460"/>
                </a:lnTo>
                <a:lnTo>
                  <a:pt x="394" y="458"/>
                </a:lnTo>
                <a:lnTo>
                  <a:pt x="399" y="458"/>
                </a:lnTo>
                <a:lnTo>
                  <a:pt x="402" y="458"/>
                </a:lnTo>
                <a:lnTo>
                  <a:pt x="406" y="462"/>
                </a:lnTo>
              </a:path>
            </a:pathLst>
          </a:custGeom>
          <a:solidFill>
            <a:schemeClr val="bg1"/>
          </a:solidFill>
          <a:ln>
            <a:noFill/>
          </a:ln>
        </p:spPr>
        <p:txBody>
          <a:bodyPr/>
          <a:lstStyle/>
          <a:p>
            <a:endParaRPr lang="en-GB"/>
          </a:p>
        </p:txBody>
      </p:sp>
      <p:sp>
        <p:nvSpPr>
          <p:cNvPr id="7184" name="Freeform 19"/>
          <p:cNvSpPr>
            <a:spLocks/>
          </p:cNvSpPr>
          <p:nvPr/>
        </p:nvSpPr>
        <p:spPr bwMode="auto">
          <a:xfrm>
            <a:off x="4438784" y="2562226"/>
            <a:ext cx="120385" cy="339725"/>
          </a:xfrm>
          <a:custGeom>
            <a:avLst/>
            <a:gdLst>
              <a:gd name="T0" fmla="*/ 85725 w 70"/>
              <a:gd name="T1" fmla="*/ 0 h 214"/>
              <a:gd name="T2" fmla="*/ 85725 w 70"/>
              <a:gd name="T3" fmla="*/ 0 h 214"/>
              <a:gd name="T4" fmla="*/ 53975 w 70"/>
              <a:gd name="T5" fmla="*/ 33338 h 214"/>
              <a:gd name="T6" fmla="*/ 39688 w 70"/>
              <a:gd name="T7" fmla="*/ 49213 h 214"/>
              <a:gd name="T8" fmla="*/ 26988 w 70"/>
              <a:gd name="T9" fmla="*/ 68263 h 214"/>
              <a:gd name="T10" fmla="*/ 26988 w 70"/>
              <a:gd name="T11" fmla="*/ 68263 h 214"/>
              <a:gd name="T12" fmla="*/ 12700 w 70"/>
              <a:gd name="T13" fmla="*/ 93663 h 214"/>
              <a:gd name="T14" fmla="*/ 1588 w 70"/>
              <a:gd name="T15" fmla="*/ 117475 h 214"/>
              <a:gd name="T16" fmla="*/ 1588 w 70"/>
              <a:gd name="T17" fmla="*/ 117475 h 214"/>
              <a:gd name="T18" fmla="*/ 0 w 70"/>
              <a:gd name="T19" fmla="*/ 125413 h 214"/>
              <a:gd name="T20" fmla="*/ 1588 w 70"/>
              <a:gd name="T21" fmla="*/ 133350 h 214"/>
              <a:gd name="T22" fmla="*/ 12700 w 70"/>
              <a:gd name="T23" fmla="*/ 152400 h 214"/>
              <a:gd name="T24" fmla="*/ 12700 w 70"/>
              <a:gd name="T25" fmla="*/ 152400 h 214"/>
              <a:gd name="T26" fmla="*/ 65088 w 70"/>
              <a:gd name="T27" fmla="*/ 244475 h 214"/>
              <a:gd name="T28" fmla="*/ 88900 w 70"/>
              <a:gd name="T29" fmla="*/ 290513 h 214"/>
              <a:gd name="T30" fmla="*/ 111125 w 70"/>
              <a:gd name="T31" fmla="*/ 339725 h 214"/>
              <a:gd name="T32" fmla="*/ 111125 w 70"/>
              <a:gd name="T33" fmla="*/ 339725 h 214"/>
              <a:gd name="T34" fmla="*/ 96838 w 70"/>
              <a:gd name="T35" fmla="*/ 258763 h 214"/>
              <a:gd name="T36" fmla="*/ 85725 w 70"/>
              <a:gd name="T37" fmla="*/ 177800 h 214"/>
              <a:gd name="T38" fmla="*/ 85725 w 70"/>
              <a:gd name="T39" fmla="*/ 177800 h 214"/>
              <a:gd name="T40" fmla="*/ 77788 w 70"/>
              <a:gd name="T41" fmla="*/ 79375 h 214"/>
              <a:gd name="T42" fmla="*/ 77788 w 70"/>
              <a:gd name="T43" fmla="*/ 79375 h 214"/>
              <a:gd name="T44" fmla="*/ 77788 w 70"/>
              <a:gd name="T45" fmla="*/ 38100 h 214"/>
              <a:gd name="T46" fmla="*/ 80963 w 70"/>
              <a:gd name="T47" fmla="*/ 19050 h 214"/>
              <a:gd name="T48" fmla="*/ 85725 w 70"/>
              <a:gd name="T49" fmla="*/ 0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214"/>
              <a:gd name="T77" fmla="*/ 70 w 70"/>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214">
                <a:moveTo>
                  <a:pt x="54" y="0"/>
                </a:moveTo>
                <a:lnTo>
                  <a:pt x="54" y="0"/>
                </a:lnTo>
                <a:lnTo>
                  <a:pt x="34" y="21"/>
                </a:lnTo>
                <a:lnTo>
                  <a:pt x="25" y="31"/>
                </a:lnTo>
                <a:lnTo>
                  <a:pt x="17" y="43"/>
                </a:lnTo>
                <a:lnTo>
                  <a:pt x="8" y="59"/>
                </a:lnTo>
                <a:lnTo>
                  <a:pt x="1" y="74"/>
                </a:lnTo>
                <a:lnTo>
                  <a:pt x="0" y="79"/>
                </a:lnTo>
                <a:lnTo>
                  <a:pt x="1" y="84"/>
                </a:lnTo>
                <a:lnTo>
                  <a:pt x="8" y="96"/>
                </a:lnTo>
                <a:lnTo>
                  <a:pt x="41" y="154"/>
                </a:lnTo>
                <a:lnTo>
                  <a:pt x="56" y="183"/>
                </a:lnTo>
                <a:lnTo>
                  <a:pt x="70" y="214"/>
                </a:lnTo>
                <a:lnTo>
                  <a:pt x="61" y="163"/>
                </a:lnTo>
                <a:lnTo>
                  <a:pt x="54" y="112"/>
                </a:lnTo>
                <a:lnTo>
                  <a:pt x="49" y="50"/>
                </a:lnTo>
                <a:lnTo>
                  <a:pt x="49" y="24"/>
                </a:lnTo>
                <a:lnTo>
                  <a:pt x="51" y="12"/>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85" name="Freeform 20"/>
          <p:cNvSpPr>
            <a:spLocks/>
          </p:cNvSpPr>
          <p:nvPr/>
        </p:nvSpPr>
        <p:spPr bwMode="auto">
          <a:xfrm>
            <a:off x="5546328" y="2847976"/>
            <a:ext cx="73951" cy="282575"/>
          </a:xfrm>
          <a:custGeom>
            <a:avLst/>
            <a:gdLst>
              <a:gd name="T0" fmla="*/ 9525 w 43"/>
              <a:gd name="T1" fmla="*/ 0 h 178"/>
              <a:gd name="T2" fmla="*/ 9525 w 43"/>
              <a:gd name="T3" fmla="*/ 0 h 178"/>
              <a:gd name="T4" fmla="*/ 3175 w 43"/>
              <a:gd name="T5" fmla="*/ 69850 h 178"/>
              <a:gd name="T6" fmla="*/ 0 w 43"/>
              <a:gd name="T7" fmla="*/ 144463 h 178"/>
              <a:gd name="T8" fmla="*/ 0 w 43"/>
              <a:gd name="T9" fmla="*/ 144463 h 178"/>
              <a:gd name="T10" fmla="*/ 0 w 43"/>
              <a:gd name="T11" fmla="*/ 179388 h 178"/>
              <a:gd name="T12" fmla="*/ 3175 w 43"/>
              <a:gd name="T13" fmla="*/ 214313 h 178"/>
              <a:gd name="T14" fmla="*/ 9525 w 43"/>
              <a:gd name="T15" fmla="*/ 249238 h 178"/>
              <a:gd name="T16" fmla="*/ 19050 w 43"/>
              <a:gd name="T17" fmla="*/ 282575 h 178"/>
              <a:gd name="T18" fmla="*/ 19050 w 43"/>
              <a:gd name="T19" fmla="*/ 282575 h 178"/>
              <a:gd name="T20" fmla="*/ 38100 w 43"/>
              <a:gd name="T21" fmla="*/ 271463 h 178"/>
              <a:gd name="T22" fmla="*/ 49212 w 43"/>
              <a:gd name="T23" fmla="*/ 268288 h 178"/>
              <a:gd name="T24" fmla="*/ 60325 w 43"/>
              <a:gd name="T25" fmla="*/ 271463 h 178"/>
              <a:gd name="T26" fmla="*/ 60325 w 43"/>
              <a:gd name="T27" fmla="*/ 271463 h 178"/>
              <a:gd name="T28" fmla="*/ 57150 w 43"/>
              <a:gd name="T29" fmla="*/ 255588 h 178"/>
              <a:gd name="T30" fmla="*/ 57150 w 43"/>
              <a:gd name="T31" fmla="*/ 247650 h 178"/>
              <a:gd name="T32" fmla="*/ 57150 w 43"/>
              <a:gd name="T33" fmla="*/ 241300 h 178"/>
              <a:gd name="T34" fmla="*/ 57150 w 43"/>
              <a:gd name="T35" fmla="*/ 241300 h 178"/>
              <a:gd name="T36" fmla="*/ 63500 w 43"/>
              <a:gd name="T37" fmla="*/ 233363 h 178"/>
              <a:gd name="T38" fmla="*/ 66675 w 43"/>
              <a:gd name="T39" fmla="*/ 230188 h 178"/>
              <a:gd name="T40" fmla="*/ 68262 w 43"/>
              <a:gd name="T41" fmla="*/ 228600 h 178"/>
              <a:gd name="T42" fmla="*/ 68262 w 43"/>
              <a:gd name="T43" fmla="*/ 220663 h 178"/>
              <a:gd name="T44" fmla="*/ 68262 w 43"/>
              <a:gd name="T45" fmla="*/ 220663 h 178"/>
              <a:gd name="T46" fmla="*/ 47625 w 43"/>
              <a:gd name="T47" fmla="*/ 141288 h 178"/>
              <a:gd name="T48" fmla="*/ 47625 w 43"/>
              <a:gd name="T49" fmla="*/ 141288 h 178"/>
              <a:gd name="T50" fmla="*/ 30162 w 43"/>
              <a:gd name="T51" fmla="*/ 68263 h 178"/>
              <a:gd name="T52" fmla="*/ 30162 w 43"/>
              <a:gd name="T53" fmla="*/ 68263 h 178"/>
              <a:gd name="T54" fmla="*/ 22225 w 43"/>
              <a:gd name="T55" fmla="*/ 26988 h 178"/>
              <a:gd name="T56" fmla="*/ 22225 w 43"/>
              <a:gd name="T57" fmla="*/ 26988 h 178"/>
              <a:gd name="T58" fmla="*/ 19050 w 43"/>
              <a:gd name="T59" fmla="*/ 7938 h 178"/>
              <a:gd name="T60" fmla="*/ 17462 w 43"/>
              <a:gd name="T61" fmla="*/ 0 h 178"/>
              <a:gd name="T62" fmla="*/ 11112 w 43"/>
              <a:gd name="T63" fmla="*/ 0 h 178"/>
              <a:gd name="T64" fmla="*/ 9525 w 43"/>
              <a:gd name="T65" fmla="*/ 0 h 1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178"/>
              <a:gd name="T101" fmla="*/ 43 w 43"/>
              <a:gd name="T102" fmla="*/ 178 h 1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178">
                <a:moveTo>
                  <a:pt x="6" y="0"/>
                </a:moveTo>
                <a:lnTo>
                  <a:pt x="6" y="0"/>
                </a:lnTo>
                <a:lnTo>
                  <a:pt x="2" y="44"/>
                </a:lnTo>
                <a:lnTo>
                  <a:pt x="0" y="91"/>
                </a:lnTo>
                <a:lnTo>
                  <a:pt x="0" y="113"/>
                </a:lnTo>
                <a:lnTo>
                  <a:pt x="2" y="135"/>
                </a:lnTo>
                <a:lnTo>
                  <a:pt x="6" y="157"/>
                </a:lnTo>
                <a:lnTo>
                  <a:pt x="12" y="178"/>
                </a:lnTo>
                <a:lnTo>
                  <a:pt x="24" y="171"/>
                </a:lnTo>
                <a:lnTo>
                  <a:pt x="31" y="169"/>
                </a:lnTo>
                <a:lnTo>
                  <a:pt x="38" y="171"/>
                </a:lnTo>
                <a:lnTo>
                  <a:pt x="36" y="161"/>
                </a:lnTo>
                <a:lnTo>
                  <a:pt x="36" y="156"/>
                </a:lnTo>
                <a:lnTo>
                  <a:pt x="36" y="152"/>
                </a:lnTo>
                <a:lnTo>
                  <a:pt x="40" y="147"/>
                </a:lnTo>
                <a:lnTo>
                  <a:pt x="42" y="145"/>
                </a:lnTo>
                <a:lnTo>
                  <a:pt x="43" y="144"/>
                </a:lnTo>
                <a:lnTo>
                  <a:pt x="43" y="139"/>
                </a:lnTo>
                <a:lnTo>
                  <a:pt x="30" y="89"/>
                </a:lnTo>
                <a:lnTo>
                  <a:pt x="19" y="43"/>
                </a:lnTo>
                <a:lnTo>
                  <a:pt x="14" y="17"/>
                </a:lnTo>
                <a:lnTo>
                  <a:pt x="12" y="5"/>
                </a:lnTo>
                <a:lnTo>
                  <a:pt x="11" y="0"/>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Titel 4"/>
          <p:cNvSpPr txBox="1">
            <a:spLocks/>
          </p:cNvSpPr>
          <p:nvPr/>
        </p:nvSpPr>
        <p:spPr>
          <a:xfrm>
            <a:off x="1840118" y="1306513"/>
            <a:ext cx="6167233" cy="38122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i="1" dirty="0"/>
              <a:t>Aber: </a:t>
            </a:r>
          </a:p>
          <a:p>
            <a:r>
              <a:rPr lang="de-DE" dirty="0"/>
              <a:t>Wer ist bedürftig? </a:t>
            </a:r>
          </a:p>
          <a:p>
            <a:r>
              <a:rPr lang="de-DE" i="1" dirty="0"/>
              <a:t>Und:</a:t>
            </a:r>
          </a:p>
          <a:p>
            <a:r>
              <a:rPr lang="de-DE" dirty="0"/>
              <a:t>Wie findet die </a:t>
            </a:r>
          </a:p>
          <a:p>
            <a:r>
              <a:rPr lang="de-DE" dirty="0"/>
              <a:t>bedürftige Person </a:t>
            </a:r>
          </a:p>
          <a:p>
            <a:r>
              <a:rPr lang="de-DE" dirty="0"/>
              <a:t>die Hilfe?! </a:t>
            </a:r>
          </a:p>
        </p:txBody>
      </p:sp>
      <p:sp>
        <p:nvSpPr>
          <p:cNvPr id="19" name="Textfeld 18"/>
          <p:cNvSpPr txBox="1"/>
          <p:nvPr/>
        </p:nvSpPr>
        <p:spPr>
          <a:xfrm rot="16200000">
            <a:off x="7745771" y="4737649"/>
            <a:ext cx="3808577" cy="246221"/>
          </a:xfrm>
          <a:prstGeom prst="rect">
            <a:avLst/>
          </a:prstGeom>
          <a:noFill/>
        </p:spPr>
        <p:txBody>
          <a:bodyPr wrap="square" rtlCol="0">
            <a:spAutoFit/>
          </a:bodyPr>
          <a:lstStyle/>
          <a:p>
            <a:pPr fontAlgn="auto">
              <a:spcBef>
                <a:spcPts val="0"/>
              </a:spcBef>
              <a:spcAft>
                <a:spcPts val="0"/>
              </a:spcAft>
            </a:pPr>
            <a:r>
              <a:rPr lang="en-GB" altLang="en-US" sz="1000" dirty="0" err="1">
                <a:solidFill>
                  <a:schemeClr val="bg1"/>
                </a:solidFill>
                <a:latin typeface="Calibri"/>
                <a:cs typeface="Arial" panose="020B0604020202020204" pitchFamily="34" charset="0"/>
                <a:hlinkClick r:id="rId3"/>
              </a:rPr>
              <a:t>Grafik</a:t>
            </a:r>
            <a:r>
              <a:rPr lang="en-GB" altLang="en-US" sz="1000" dirty="0">
                <a:solidFill>
                  <a:schemeClr val="bg1"/>
                </a:solidFill>
                <a:latin typeface="Calibri"/>
                <a:cs typeface="Arial" panose="020B0604020202020204" pitchFamily="34" charset="0"/>
                <a:hlinkClick r:id="rId3"/>
              </a:rPr>
              <a:t>: www.presentationmagazine.com</a:t>
            </a:r>
            <a:endParaRPr lang="de-DE" sz="1000" dirty="0">
              <a:solidFill>
                <a:schemeClr val="bg1"/>
              </a:solidFill>
              <a:latin typeface="Calibri"/>
            </a:endParaRPr>
          </a:p>
        </p:txBody>
      </p:sp>
    </p:spTree>
    <p:extLst>
      <p:ext uri="{BB962C8B-B14F-4D97-AF65-F5344CB8AC3E}">
        <p14:creationId xmlns:p14="http://schemas.microsoft.com/office/powerpoint/2010/main" val="157482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42"/>
          <p:cNvSpPr>
            <a:spLocks noChangeAspect="1" noChangeArrowheads="1" noTextEdit="1"/>
          </p:cNvSpPr>
          <p:nvPr/>
        </p:nvSpPr>
        <p:spPr bwMode="auto">
          <a:xfrm>
            <a:off x="0" y="404813"/>
            <a:ext cx="99060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1" name="Freeform 45"/>
          <p:cNvSpPr>
            <a:spLocks/>
          </p:cNvSpPr>
          <p:nvPr/>
        </p:nvSpPr>
        <p:spPr bwMode="auto">
          <a:xfrm>
            <a:off x="5152496" y="1446214"/>
            <a:ext cx="1736990" cy="4448175"/>
          </a:xfrm>
          <a:custGeom>
            <a:avLst/>
            <a:gdLst>
              <a:gd name="T0" fmla="*/ 960180325 w 1010"/>
              <a:gd name="T1" fmla="*/ 95765938 h 2802"/>
              <a:gd name="T2" fmla="*/ 882054688 w 1010"/>
              <a:gd name="T3" fmla="*/ 612398763 h 2802"/>
              <a:gd name="T4" fmla="*/ 1038304375 w 1010"/>
              <a:gd name="T5" fmla="*/ 929938450 h 2802"/>
              <a:gd name="T6" fmla="*/ 801409688 w 1010"/>
              <a:gd name="T7" fmla="*/ 1106349388 h 2802"/>
              <a:gd name="T8" fmla="*/ 559474688 w 1010"/>
              <a:gd name="T9" fmla="*/ 1179433125 h 2802"/>
              <a:gd name="T10" fmla="*/ 335181575 w 1010"/>
              <a:gd name="T11" fmla="*/ 1433969700 h 2802"/>
              <a:gd name="T12" fmla="*/ 176410938 w 1010"/>
              <a:gd name="T13" fmla="*/ 2137092500 h 2802"/>
              <a:gd name="T14" fmla="*/ 113407825 w 1010"/>
              <a:gd name="T15" fmla="*/ 2147483646 h 2802"/>
              <a:gd name="T16" fmla="*/ 103327200 w 1010"/>
              <a:gd name="T17" fmla="*/ 2147483646 h 2802"/>
              <a:gd name="T18" fmla="*/ 12601575 w 1010"/>
              <a:gd name="T19" fmla="*/ 2147483646 h 2802"/>
              <a:gd name="T20" fmla="*/ 55443438 w 1010"/>
              <a:gd name="T21" fmla="*/ 2147483646 h 2802"/>
              <a:gd name="T22" fmla="*/ 667842200 w 1010"/>
              <a:gd name="T23" fmla="*/ 2147483646 h 2802"/>
              <a:gd name="T24" fmla="*/ 733366263 w 1010"/>
              <a:gd name="T25" fmla="*/ 2147483646 h 2802"/>
              <a:gd name="T26" fmla="*/ 718245325 w 1010"/>
              <a:gd name="T27" fmla="*/ 2147483646 h 2802"/>
              <a:gd name="T28" fmla="*/ 808970950 w 1010"/>
              <a:gd name="T29" fmla="*/ 2147483646 h 2802"/>
              <a:gd name="T30" fmla="*/ 879535325 w 1010"/>
              <a:gd name="T31" fmla="*/ 2147483646 h 2802"/>
              <a:gd name="T32" fmla="*/ 796369375 w 1010"/>
              <a:gd name="T33" fmla="*/ 2147483646 h 2802"/>
              <a:gd name="T34" fmla="*/ 748487200 w 1010"/>
              <a:gd name="T35" fmla="*/ 2147483646 h 2802"/>
              <a:gd name="T36" fmla="*/ 849293450 w 1010"/>
              <a:gd name="T37" fmla="*/ 2147483646 h 2802"/>
              <a:gd name="T38" fmla="*/ 965220638 w 1010"/>
              <a:gd name="T39" fmla="*/ 2147483646 h 2802"/>
              <a:gd name="T40" fmla="*/ 1232357200 w 1010"/>
              <a:gd name="T41" fmla="*/ 2147483646 h 2802"/>
              <a:gd name="T42" fmla="*/ 1597779063 w 1010"/>
              <a:gd name="T43" fmla="*/ 2147483646 h 2802"/>
              <a:gd name="T44" fmla="*/ 1567537188 w 1010"/>
              <a:gd name="T45" fmla="*/ 2147483646 h 2802"/>
              <a:gd name="T46" fmla="*/ 1355844063 w 1010"/>
              <a:gd name="T47" fmla="*/ 2147483646 h 2802"/>
              <a:gd name="T48" fmla="*/ 1355844063 w 1010"/>
              <a:gd name="T49" fmla="*/ 2147483646 h 2802"/>
              <a:gd name="T50" fmla="*/ 1292840950 w 1010"/>
              <a:gd name="T51" fmla="*/ 2147483646 h 2802"/>
              <a:gd name="T52" fmla="*/ 1464211575 w 1010"/>
              <a:gd name="T53" fmla="*/ 2147483646 h 2802"/>
              <a:gd name="T54" fmla="*/ 1512093750 w 1010"/>
              <a:gd name="T55" fmla="*/ 2147483646 h 2802"/>
              <a:gd name="T56" fmla="*/ 1549896888 w 1010"/>
              <a:gd name="T57" fmla="*/ 2147483646 h 2802"/>
              <a:gd name="T58" fmla="*/ 1524695325 w 1010"/>
              <a:gd name="T59" fmla="*/ 2147483646 h 2802"/>
              <a:gd name="T60" fmla="*/ 1451610000 w 1010"/>
              <a:gd name="T61" fmla="*/ 2147483646 h 2802"/>
              <a:gd name="T62" fmla="*/ 1456650313 w 1010"/>
              <a:gd name="T63" fmla="*/ 2147483646 h 2802"/>
              <a:gd name="T64" fmla="*/ 1499493763 w 1010"/>
              <a:gd name="T65" fmla="*/ 2147483646 h 2802"/>
              <a:gd name="T66" fmla="*/ 1701106263 w 1010"/>
              <a:gd name="T67" fmla="*/ 2147483646 h 2802"/>
              <a:gd name="T68" fmla="*/ 2058968450 w 1010"/>
              <a:gd name="T69" fmla="*/ 2147483646 h 2802"/>
              <a:gd name="T70" fmla="*/ 1932960638 w 1010"/>
              <a:gd name="T71" fmla="*/ 2147483646 h 2802"/>
              <a:gd name="T72" fmla="*/ 1955641250 w 1010"/>
              <a:gd name="T73" fmla="*/ 2147483646 h 2802"/>
              <a:gd name="T74" fmla="*/ 1955641250 w 1010"/>
              <a:gd name="T75" fmla="*/ 2147483646 h 2802"/>
              <a:gd name="T76" fmla="*/ 2018645950 w 1010"/>
              <a:gd name="T77" fmla="*/ 2147483646 h 2802"/>
              <a:gd name="T78" fmla="*/ 2071568438 w 1010"/>
              <a:gd name="T79" fmla="*/ 2147483646 h 2802"/>
              <a:gd name="T80" fmla="*/ 2147483646 w 1010"/>
              <a:gd name="T81" fmla="*/ 2147483646 h 2802"/>
              <a:gd name="T82" fmla="*/ 2147483646 w 1010"/>
              <a:gd name="T83" fmla="*/ 2147483646 h 2802"/>
              <a:gd name="T84" fmla="*/ 2147483646 w 1010"/>
              <a:gd name="T85" fmla="*/ 2147483646 h 2802"/>
              <a:gd name="T86" fmla="*/ 2147483646 w 1010"/>
              <a:gd name="T87" fmla="*/ 2147483646 h 2802"/>
              <a:gd name="T88" fmla="*/ 2147483646 w 1010"/>
              <a:gd name="T89" fmla="*/ 2147483646 h 2802"/>
              <a:gd name="T90" fmla="*/ 2147483646 w 1010"/>
              <a:gd name="T91" fmla="*/ 2147483646 h 2802"/>
              <a:gd name="T92" fmla="*/ 2147483646 w 1010"/>
              <a:gd name="T93" fmla="*/ 2147483646 h 2802"/>
              <a:gd name="T94" fmla="*/ 2147483646 w 1010"/>
              <a:gd name="T95" fmla="*/ 2147483646 h 2802"/>
              <a:gd name="T96" fmla="*/ 2147483646 w 1010"/>
              <a:gd name="T97" fmla="*/ 2147483646 h 2802"/>
              <a:gd name="T98" fmla="*/ 2147483646 w 1010"/>
              <a:gd name="T99" fmla="*/ 2147483646 h 2802"/>
              <a:gd name="T100" fmla="*/ 2147483646 w 1010"/>
              <a:gd name="T101" fmla="*/ 2147483646 h 2802"/>
              <a:gd name="T102" fmla="*/ 2147483646 w 1010"/>
              <a:gd name="T103" fmla="*/ 2147483646 h 2802"/>
              <a:gd name="T104" fmla="*/ 2147483646 w 1010"/>
              <a:gd name="T105" fmla="*/ 1985883125 h 2802"/>
              <a:gd name="T106" fmla="*/ 2066528125 w 1010"/>
              <a:gd name="T107" fmla="*/ 1368445638 h 2802"/>
              <a:gd name="T108" fmla="*/ 1675904700 w 1010"/>
              <a:gd name="T109" fmla="*/ 1103828438 h 2802"/>
              <a:gd name="T110" fmla="*/ 1585179075 w 1010"/>
              <a:gd name="T111" fmla="*/ 995462513 h 2802"/>
              <a:gd name="T112" fmla="*/ 1635582200 w 1010"/>
              <a:gd name="T113" fmla="*/ 796369375 h 2802"/>
              <a:gd name="T114" fmla="*/ 1670864388 w 1010"/>
              <a:gd name="T115" fmla="*/ 584676250 h 2802"/>
              <a:gd name="T116" fmla="*/ 1701106263 w 1010"/>
              <a:gd name="T117" fmla="*/ 335181575 h 2802"/>
              <a:gd name="T118" fmla="*/ 1512093750 w 1010"/>
              <a:gd name="T119" fmla="*/ 68045013 h 2802"/>
              <a:gd name="T120" fmla="*/ 1232357200 w 1010"/>
              <a:gd name="T121" fmla="*/ 5040313 h 2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0"/>
              <a:gd name="T184" fmla="*/ 0 h 2802"/>
              <a:gd name="T185" fmla="*/ 1010 w 1010"/>
              <a:gd name="T186" fmla="*/ 2802 h 2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0" h="2802">
                <a:moveTo>
                  <a:pt x="489" y="2"/>
                </a:moveTo>
                <a:lnTo>
                  <a:pt x="489" y="2"/>
                </a:lnTo>
                <a:lnTo>
                  <a:pt x="473" y="0"/>
                </a:lnTo>
                <a:lnTo>
                  <a:pt x="460" y="0"/>
                </a:lnTo>
                <a:lnTo>
                  <a:pt x="441" y="4"/>
                </a:lnTo>
                <a:lnTo>
                  <a:pt x="432" y="7"/>
                </a:lnTo>
                <a:lnTo>
                  <a:pt x="422" y="9"/>
                </a:lnTo>
                <a:lnTo>
                  <a:pt x="412" y="14"/>
                </a:lnTo>
                <a:lnTo>
                  <a:pt x="402" y="21"/>
                </a:lnTo>
                <a:lnTo>
                  <a:pt x="391" y="29"/>
                </a:lnTo>
                <a:lnTo>
                  <a:pt x="381" y="38"/>
                </a:lnTo>
                <a:lnTo>
                  <a:pt x="373" y="50"/>
                </a:lnTo>
                <a:lnTo>
                  <a:pt x="366" y="63"/>
                </a:lnTo>
                <a:lnTo>
                  <a:pt x="342" y="150"/>
                </a:lnTo>
                <a:lnTo>
                  <a:pt x="340" y="162"/>
                </a:lnTo>
                <a:lnTo>
                  <a:pt x="338" y="176"/>
                </a:lnTo>
                <a:lnTo>
                  <a:pt x="338" y="195"/>
                </a:lnTo>
                <a:lnTo>
                  <a:pt x="340" y="205"/>
                </a:lnTo>
                <a:lnTo>
                  <a:pt x="342" y="217"/>
                </a:lnTo>
                <a:lnTo>
                  <a:pt x="345" y="231"/>
                </a:lnTo>
                <a:lnTo>
                  <a:pt x="350" y="243"/>
                </a:lnTo>
                <a:lnTo>
                  <a:pt x="355" y="256"/>
                </a:lnTo>
                <a:lnTo>
                  <a:pt x="362" y="268"/>
                </a:lnTo>
                <a:lnTo>
                  <a:pt x="371" y="282"/>
                </a:lnTo>
                <a:lnTo>
                  <a:pt x="383" y="296"/>
                </a:lnTo>
                <a:lnTo>
                  <a:pt x="398" y="328"/>
                </a:lnTo>
                <a:lnTo>
                  <a:pt x="403" y="337"/>
                </a:lnTo>
                <a:lnTo>
                  <a:pt x="407" y="345"/>
                </a:lnTo>
                <a:lnTo>
                  <a:pt x="412" y="357"/>
                </a:lnTo>
                <a:lnTo>
                  <a:pt x="412" y="362"/>
                </a:lnTo>
                <a:lnTo>
                  <a:pt x="412" y="369"/>
                </a:lnTo>
                <a:lnTo>
                  <a:pt x="412" y="376"/>
                </a:lnTo>
                <a:lnTo>
                  <a:pt x="408" y="383"/>
                </a:lnTo>
                <a:lnTo>
                  <a:pt x="407" y="391"/>
                </a:lnTo>
                <a:lnTo>
                  <a:pt x="402" y="398"/>
                </a:lnTo>
                <a:lnTo>
                  <a:pt x="396" y="405"/>
                </a:lnTo>
                <a:lnTo>
                  <a:pt x="388" y="414"/>
                </a:lnTo>
                <a:lnTo>
                  <a:pt x="376" y="417"/>
                </a:lnTo>
                <a:lnTo>
                  <a:pt x="347" y="427"/>
                </a:lnTo>
                <a:lnTo>
                  <a:pt x="332" y="434"/>
                </a:lnTo>
                <a:lnTo>
                  <a:pt x="318" y="439"/>
                </a:lnTo>
                <a:lnTo>
                  <a:pt x="308" y="446"/>
                </a:lnTo>
                <a:lnTo>
                  <a:pt x="304" y="448"/>
                </a:lnTo>
                <a:lnTo>
                  <a:pt x="301" y="451"/>
                </a:lnTo>
                <a:lnTo>
                  <a:pt x="299" y="453"/>
                </a:lnTo>
                <a:lnTo>
                  <a:pt x="296" y="455"/>
                </a:lnTo>
                <a:lnTo>
                  <a:pt x="285" y="458"/>
                </a:lnTo>
                <a:lnTo>
                  <a:pt x="273" y="463"/>
                </a:lnTo>
                <a:lnTo>
                  <a:pt x="260" y="465"/>
                </a:lnTo>
                <a:lnTo>
                  <a:pt x="234" y="468"/>
                </a:lnTo>
                <a:lnTo>
                  <a:pt x="222" y="468"/>
                </a:lnTo>
                <a:lnTo>
                  <a:pt x="200" y="482"/>
                </a:lnTo>
                <a:lnTo>
                  <a:pt x="190" y="489"/>
                </a:lnTo>
                <a:lnTo>
                  <a:pt x="171" y="504"/>
                </a:lnTo>
                <a:lnTo>
                  <a:pt x="159" y="511"/>
                </a:lnTo>
                <a:lnTo>
                  <a:pt x="150" y="520"/>
                </a:lnTo>
                <a:lnTo>
                  <a:pt x="144" y="530"/>
                </a:lnTo>
                <a:lnTo>
                  <a:pt x="142" y="533"/>
                </a:lnTo>
                <a:lnTo>
                  <a:pt x="140" y="535"/>
                </a:lnTo>
                <a:lnTo>
                  <a:pt x="133" y="569"/>
                </a:lnTo>
                <a:lnTo>
                  <a:pt x="121" y="632"/>
                </a:lnTo>
                <a:lnTo>
                  <a:pt x="115" y="670"/>
                </a:lnTo>
                <a:lnTo>
                  <a:pt x="109" y="707"/>
                </a:lnTo>
                <a:lnTo>
                  <a:pt x="106" y="743"/>
                </a:lnTo>
                <a:lnTo>
                  <a:pt x="104" y="776"/>
                </a:lnTo>
                <a:lnTo>
                  <a:pt x="104" y="803"/>
                </a:lnTo>
                <a:lnTo>
                  <a:pt x="98" y="813"/>
                </a:lnTo>
                <a:lnTo>
                  <a:pt x="87" y="822"/>
                </a:lnTo>
                <a:lnTo>
                  <a:pt x="79" y="834"/>
                </a:lnTo>
                <a:lnTo>
                  <a:pt x="70" y="848"/>
                </a:lnTo>
                <a:lnTo>
                  <a:pt x="62" y="863"/>
                </a:lnTo>
                <a:lnTo>
                  <a:pt x="57" y="878"/>
                </a:lnTo>
                <a:lnTo>
                  <a:pt x="53" y="885"/>
                </a:lnTo>
                <a:lnTo>
                  <a:pt x="53" y="894"/>
                </a:lnTo>
                <a:lnTo>
                  <a:pt x="50" y="906"/>
                </a:lnTo>
                <a:lnTo>
                  <a:pt x="48" y="919"/>
                </a:lnTo>
                <a:lnTo>
                  <a:pt x="45" y="935"/>
                </a:lnTo>
                <a:lnTo>
                  <a:pt x="43" y="950"/>
                </a:lnTo>
                <a:lnTo>
                  <a:pt x="43" y="965"/>
                </a:lnTo>
                <a:lnTo>
                  <a:pt x="45" y="972"/>
                </a:lnTo>
                <a:lnTo>
                  <a:pt x="46" y="977"/>
                </a:lnTo>
                <a:lnTo>
                  <a:pt x="50" y="983"/>
                </a:lnTo>
                <a:lnTo>
                  <a:pt x="53" y="984"/>
                </a:lnTo>
                <a:lnTo>
                  <a:pt x="79" y="1000"/>
                </a:lnTo>
                <a:lnTo>
                  <a:pt x="74" y="1012"/>
                </a:lnTo>
                <a:lnTo>
                  <a:pt x="58" y="1036"/>
                </a:lnTo>
                <a:lnTo>
                  <a:pt x="50" y="1051"/>
                </a:lnTo>
                <a:lnTo>
                  <a:pt x="45" y="1065"/>
                </a:lnTo>
                <a:lnTo>
                  <a:pt x="41" y="1075"/>
                </a:lnTo>
                <a:lnTo>
                  <a:pt x="41" y="1080"/>
                </a:lnTo>
                <a:lnTo>
                  <a:pt x="43" y="1082"/>
                </a:lnTo>
                <a:lnTo>
                  <a:pt x="26" y="1143"/>
                </a:lnTo>
                <a:lnTo>
                  <a:pt x="24" y="1169"/>
                </a:lnTo>
                <a:lnTo>
                  <a:pt x="21" y="1229"/>
                </a:lnTo>
                <a:lnTo>
                  <a:pt x="17" y="1261"/>
                </a:lnTo>
                <a:lnTo>
                  <a:pt x="14" y="1292"/>
                </a:lnTo>
                <a:lnTo>
                  <a:pt x="10" y="1319"/>
                </a:lnTo>
                <a:lnTo>
                  <a:pt x="7" y="1328"/>
                </a:lnTo>
                <a:lnTo>
                  <a:pt x="5" y="1335"/>
                </a:lnTo>
                <a:lnTo>
                  <a:pt x="2" y="1346"/>
                </a:lnTo>
                <a:lnTo>
                  <a:pt x="2" y="1360"/>
                </a:lnTo>
                <a:lnTo>
                  <a:pt x="0" y="1374"/>
                </a:lnTo>
                <a:lnTo>
                  <a:pt x="0" y="1389"/>
                </a:lnTo>
                <a:lnTo>
                  <a:pt x="2" y="1396"/>
                </a:lnTo>
                <a:lnTo>
                  <a:pt x="4" y="1405"/>
                </a:lnTo>
                <a:lnTo>
                  <a:pt x="7" y="1410"/>
                </a:lnTo>
                <a:lnTo>
                  <a:pt x="12" y="1417"/>
                </a:lnTo>
                <a:lnTo>
                  <a:pt x="17" y="1423"/>
                </a:lnTo>
                <a:lnTo>
                  <a:pt x="22" y="1427"/>
                </a:lnTo>
                <a:lnTo>
                  <a:pt x="120" y="1449"/>
                </a:lnTo>
                <a:lnTo>
                  <a:pt x="190" y="1463"/>
                </a:lnTo>
                <a:lnTo>
                  <a:pt x="215" y="1466"/>
                </a:lnTo>
                <a:lnTo>
                  <a:pt x="229" y="1468"/>
                </a:lnTo>
                <a:lnTo>
                  <a:pt x="234" y="1471"/>
                </a:lnTo>
                <a:lnTo>
                  <a:pt x="241" y="1471"/>
                </a:lnTo>
                <a:lnTo>
                  <a:pt x="248" y="1471"/>
                </a:lnTo>
                <a:lnTo>
                  <a:pt x="256" y="1471"/>
                </a:lnTo>
                <a:lnTo>
                  <a:pt x="260" y="1469"/>
                </a:lnTo>
                <a:lnTo>
                  <a:pt x="265" y="1466"/>
                </a:lnTo>
                <a:lnTo>
                  <a:pt x="270" y="1463"/>
                </a:lnTo>
                <a:lnTo>
                  <a:pt x="275" y="1458"/>
                </a:lnTo>
                <a:lnTo>
                  <a:pt x="280" y="1451"/>
                </a:lnTo>
                <a:lnTo>
                  <a:pt x="284" y="1444"/>
                </a:lnTo>
                <a:lnTo>
                  <a:pt x="289" y="1432"/>
                </a:lnTo>
                <a:lnTo>
                  <a:pt x="294" y="1418"/>
                </a:lnTo>
                <a:lnTo>
                  <a:pt x="296" y="1418"/>
                </a:lnTo>
                <a:lnTo>
                  <a:pt x="296" y="1420"/>
                </a:lnTo>
                <a:lnTo>
                  <a:pt x="291" y="1434"/>
                </a:lnTo>
                <a:lnTo>
                  <a:pt x="287" y="1458"/>
                </a:lnTo>
                <a:lnTo>
                  <a:pt x="282" y="1487"/>
                </a:lnTo>
                <a:lnTo>
                  <a:pt x="280" y="1502"/>
                </a:lnTo>
                <a:lnTo>
                  <a:pt x="280" y="1521"/>
                </a:lnTo>
                <a:lnTo>
                  <a:pt x="280" y="1536"/>
                </a:lnTo>
                <a:lnTo>
                  <a:pt x="280" y="1553"/>
                </a:lnTo>
                <a:lnTo>
                  <a:pt x="285" y="1570"/>
                </a:lnTo>
                <a:lnTo>
                  <a:pt x="289" y="1586"/>
                </a:lnTo>
                <a:lnTo>
                  <a:pt x="287" y="1589"/>
                </a:lnTo>
                <a:lnTo>
                  <a:pt x="285" y="1599"/>
                </a:lnTo>
                <a:lnTo>
                  <a:pt x="285" y="1604"/>
                </a:lnTo>
                <a:lnTo>
                  <a:pt x="289" y="1611"/>
                </a:lnTo>
                <a:lnTo>
                  <a:pt x="292" y="1618"/>
                </a:lnTo>
                <a:lnTo>
                  <a:pt x="299" y="1623"/>
                </a:lnTo>
                <a:lnTo>
                  <a:pt x="306" y="1663"/>
                </a:lnTo>
                <a:lnTo>
                  <a:pt x="313" y="1698"/>
                </a:lnTo>
                <a:lnTo>
                  <a:pt x="316" y="1714"/>
                </a:lnTo>
                <a:lnTo>
                  <a:pt x="321" y="1729"/>
                </a:lnTo>
                <a:lnTo>
                  <a:pt x="321" y="1741"/>
                </a:lnTo>
                <a:lnTo>
                  <a:pt x="321" y="1757"/>
                </a:lnTo>
                <a:lnTo>
                  <a:pt x="321" y="1774"/>
                </a:lnTo>
                <a:lnTo>
                  <a:pt x="321" y="1792"/>
                </a:lnTo>
                <a:lnTo>
                  <a:pt x="325" y="1810"/>
                </a:lnTo>
                <a:lnTo>
                  <a:pt x="326" y="1820"/>
                </a:lnTo>
                <a:lnTo>
                  <a:pt x="330" y="1827"/>
                </a:lnTo>
                <a:lnTo>
                  <a:pt x="333" y="1835"/>
                </a:lnTo>
                <a:lnTo>
                  <a:pt x="337" y="1840"/>
                </a:lnTo>
                <a:lnTo>
                  <a:pt x="352" y="1897"/>
                </a:lnTo>
                <a:lnTo>
                  <a:pt x="349" y="1903"/>
                </a:lnTo>
                <a:lnTo>
                  <a:pt x="342" y="1922"/>
                </a:lnTo>
                <a:lnTo>
                  <a:pt x="338" y="1933"/>
                </a:lnTo>
                <a:lnTo>
                  <a:pt x="337" y="1944"/>
                </a:lnTo>
                <a:lnTo>
                  <a:pt x="337" y="1956"/>
                </a:lnTo>
                <a:lnTo>
                  <a:pt x="337" y="1968"/>
                </a:lnTo>
                <a:lnTo>
                  <a:pt x="332" y="2009"/>
                </a:lnTo>
                <a:lnTo>
                  <a:pt x="325" y="2042"/>
                </a:lnTo>
                <a:lnTo>
                  <a:pt x="320" y="2066"/>
                </a:lnTo>
                <a:lnTo>
                  <a:pt x="316" y="2078"/>
                </a:lnTo>
                <a:lnTo>
                  <a:pt x="308" y="2109"/>
                </a:lnTo>
                <a:lnTo>
                  <a:pt x="304" y="2124"/>
                </a:lnTo>
                <a:lnTo>
                  <a:pt x="301" y="2141"/>
                </a:lnTo>
                <a:lnTo>
                  <a:pt x="301" y="2155"/>
                </a:lnTo>
                <a:lnTo>
                  <a:pt x="301" y="2161"/>
                </a:lnTo>
                <a:lnTo>
                  <a:pt x="301" y="2165"/>
                </a:lnTo>
                <a:lnTo>
                  <a:pt x="299" y="2213"/>
                </a:lnTo>
                <a:lnTo>
                  <a:pt x="297" y="2262"/>
                </a:lnTo>
                <a:lnTo>
                  <a:pt x="297" y="2320"/>
                </a:lnTo>
                <a:lnTo>
                  <a:pt x="297" y="2380"/>
                </a:lnTo>
                <a:lnTo>
                  <a:pt x="299" y="2437"/>
                </a:lnTo>
                <a:lnTo>
                  <a:pt x="301" y="2460"/>
                </a:lnTo>
                <a:lnTo>
                  <a:pt x="304" y="2481"/>
                </a:lnTo>
                <a:lnTo>
                  <a:pt x="308" y="2496"/>
                </a:lnTo>
                <a:lnTo>
                  <a:pt x="311" y="2508"/>
                </a:lnTo>
                <a:lnTo>
                  <a:pt x="323" y="2534"/>
                </a:lnTo>
                <a:lnTo>
                  <a:pt x="332" y="2560"/>
                </a:lnTo>
                <a:lnTo>
                  <a:pt x="340" y="2580"/>
                </a:lnTo>
                <a:lnTo>
                  <a:pt x="337" y="2587"/>
                </a:lnTo>
                <a:lnTo>
                  <a:pt x="332" y="2606"/>
                </a:lnTo>
                <a:lnTo>
                  <a:pt x="332" y="2618"/>
                </a:lnTo>
                <a:lnTo>
                  <a:pt x="330" y="2631"/>
                </a:lnTo>
                <a:lnTo>
                  <a:pt x="332" y="2645"/>
                </a:lnTo>
                <a:lnTo>
                  <a:pt x="335" y="2655"/>
                </a:lnTo>
                <a:lnTo>
                  <a:pt x="342" y="2701"/>
                </a:lnTo>
                <a:lnTo>
                  <a:pt x="347" y="2707"/>
                </a:lnTo>
                <a:lnTo>
                  <a:pt x="361" y="2715"/>
                </a:lnTo>
                <a:lnTo>
                  <a:pt x="376" y="2722"/>
                </a:lnTo>
                <a:lnTo>
                  <a:pt x="383" y="2725"/>
                </a:lnTo>
                <a:lnTo>
                  <a:pt x="388" y="2725"/>
                </a:lnTo>
                <a:lnTo>
                  <a:pt x="398" y="2737"/>
                </a:lnTo>
                <a:lnTo>
                  <a:pt x="410" y="2748"/>
                </a:lnTo>
                <a:lnTo>
                  <a:pt x="424" y="2761"/>
                </a:lnTo>
                <a:lnTo>
                  <a:pt x="439" y="2775"/>
                </a:lnTo>
                <a:lnTo>
                  <a:pt x="456" y="2787"/>
                </a:lnTo>
                <a:lnTo>
                  <a:pt x="465" y="2792"/>
                </a:lnTo>
                <a:lnTo>
                  <a:pt x="473" y="2795"/>
                </a:lnTo>
                <a:lnTo>
                  <a:pt x="480" y="2797"/>
                </a:lnTo>
                <a:lnTo>
                  <a:pt x="489" y="2799"/>
                </a:lnTo>
                <a:lnTo>
                  <a:pt x="502" y="2800"/>
                </a:lnTo>
                <a:lnTo>
                  <a:pt x="518" y="2802"/>
                </a:lnTo>
                <a:lnTo>
                  <a:pt x="538" y="2802"/>
                </a:lnTo>
                <a:lnTo>
                  <a:pt x="560" y="2799"/>
                </a:lnTo>
                <a:lnTo>
                  <a:pt x="572" y="2797"/>
                </a:lnTo>
                <a:lnTo>
                  <a:pt x="584" y="2794"/>
                </a:lnTo>
                <a:lnTo>
                  <a:pt x="598" y="2790"/>
                </a:lnTo>
                <a:lnTo>
                  <a:pt x="610" y="2785"/>
                </a:lnTo>
                <a:lnTo>
                  <a:pt x="622" y="2778"/>
                </a:lnTo>
                <a:lnTo>
                  <a:pt x="634" y="2771"/>
                </a:lnTo>
                <a:lnTo>
                  <a:pt x="639" y="2766"/>
                </a:lnTo>
                <a:lnTo>
                  <a:pt x="641" y="2761"/>
                </a:lnTo>
                <a:lnTo>
                  <a:pt x="642" y="2758"/>
                </a:lnTo>
                <a:lnTo>
                  <a:pt x="642" y="2754"/>
                </a:lnTo>
                <a:lnTo>
                  <a:pt x="642" y="2749"/>
                </a:lnTo>
                <a:lnTo>
                  <a:pt x="641" y="2744"/>
                </a:lnTo>
                <a:lnTo>
                  <a:pt x="639" y="2737"/>
                </a:lnTo>
                <a:lnTo>
                  <a:pt x="634" y="2732"/>
                </a:lnTo>
                <a:lnTo>
                  <a:pt x="629" y="2725"/>
                </a:lnTo>
                <a:lnTo>
                  <a:pt x="622" y="2718"/>
                </a:lnTo>
                <a:lnTo>
                  <a:pt x="612" y="2712"/>
                </a:lnTo>
                <a:lnTo>
                  <a:pt x="600" y="2701"/>
                </a:lnTo>
                <a:lnTo>
                  <a:pt x="562" y="2655"/>
                </a:lnTo>
                <a:lnTo>
                  <a:pt x="560" y="2642"/>
                </a:lnTo>
                <a:lnTo>
                  <a:pt x="559" y="2628"/>
                </a:lnTo>
                <a:lnTo>
                  <a:pt x="555" y="2611"/>
                </a:lnTo>
                <a:lnTo>
                  <a:pt x="550" y="2594"/>
                </a:lnTo>
                <a:lnTo>
                  <a:pt x="547" y="2585"/>
                </a:lnTo>
                <a:lnTo>
                  <a:pt x="543" y="2577"/>
                </a:lnTo>
                <a:lnTo>
                  <a:pt x="538" y="2570"/>
                </a:lnTo>
                <a:lnTo>
                  <a:pt x="533" y="2563"/>
                </a:lnTo>
                <a:lnTo>
                  <a:pt x="526" y="2558"/>
                </a:lnTo>
                <a:lnTo>
                  <a:pt x="518" y="2554"/>
                </a:lnTo>
                <a:lnTo>
                  <a:pt x="523" y="2548"/>
                </a:lnTo>
                <a:lnTo>
                  <a:pt x="528" y="2539"/>
                </a:lnTo>
                <a:lnTo>
                  <a:pt x="533" y="2527"/>
                </a:lnTo>
                <a:lnTo>
                  <a:pt x="535" y="2513"/>
                </a:lnTo>
                <a:lnTo>
                  <a:pt x="538" y="2496"/>
                </a:lnTo>
                <a:lnTo>
                  <a:pt x="538" y="2488"/>
                </a:lnTo>
                <a:lnTo>
                  <a:pt x="538" y="2478"/>
                </a:lnTo>
                <a:lnTo>
                  <a:pt x="537" y="2467"/>
                </a:lnTo>
                <a:lnTo>
                  <a:pt x="533" y="2457"/>
                </a:lnTo>
                <a:lnTo>
                  <a:pt x="523" y="2273"/>
                </a:lnTo>
                <a:lnTo>
                  <a:pt x="516" y="2127"/>
                </a:lnTo>
                <a:lnTo>
                  <a:pt x="518" y="2122"/>
                </a:lnTo>
                <a:lnTo>
                  <a:pt x="518" y="2112"/>
                </a:lnTo>
                <a:lnTo>
                  <a:pt x="518" y="2098"/>
                </a:lnTo>
                <a:lnTo>
                  <a:pt x="516" y="2091"/>
                </a:lnTo>
                <a:lnTo>
                  <a:pt x="513" y="2086"/>
                </a:lnTo>
                <a:lnTo>
                  <a:pt x="513" y="2081"/>
                </a:lnTo>
                <a:lnTo>
                  <a:pt x="513" y="2078"/>
                </a:lnTo>
                <a:lnTo>
                  <a:pt x="518" y="2066"/>
                </a:lnTo>
                <a:lnTo>
                  <a:pt x="523" y="2057"/>
                </a:lnTo>
                <a:lnTo>
                  <a:pt x="525" y="2044"/>
                </a:lnTo>
                <a:lnTo>
                  <a:pt x="526" y="2028"/>
                </a:lnTo>
                <a:lnTo>
                  <a:pt x="526" y="2009"/>
                </a:lnTo>
                <a:lnTo>
                  <a:pt x="538" y="1958"/>
                </a:lnTo>
                <a:lnTo>
                  <a:pt x="579" y="1760"/>
                </a:lnTo>
                <a:lnTo>
                  <a:pt x="581" y="1760"/>
                </a:lnTo>
                <a:lnTo>
                  <a:pt x="584" y="1762"/>
                </a:lnTo>
                <a:lnTo>
                  <a:pt x="586" y="1765"/>
                </a:lnTo>
                <a:lnTo>
                  <a:pt x="589" y="1770"/>
                </a:lnTo>
                <a:lnTo>
                  <a:pt x="589" y="1777"/>
                </a:lnTo>
                <a:lnTo>
                  <a:pt x="593" y="1787"/>
                </a:lnTo>
                <a:lnTo>
                  <a:pt x="593" y="1815"/>
                </a:lnTo>
                <a:lnTo>
                  <a:pt x="593" y="1880"/>
                </a:lnTo>
                <a:lnTo>
                  <a:pt x="595" y="1915"/>
                </a:lnTo>
                <a:lnTo>
                  <a:pt x="596" y="1946"/>
                </a:lnTo>
                <a:lnTo>
                  <a:pt x="600" y="1958"/>
                </a:lnTo>
                <a:lnTo>
                  <a:pt x="601" y="1970"/>
                </a:lnTo>
                <a:lnTo>
                  <a:pt x="605" y="1977"/>
                </a:lnTo>
                <a:lnTo>
                  <a:pt x="608" y="1982"/>
                </a:lnTo>
                <a:lnTo>
                  <a:pt x="607" y="1987"/>
                </a:lnTo>
                <a:lnTo>
                  <a:pt x="605" y="1996"/>
                </a:lnTo>
                <a:lnTo>
                  <a:pt x="605" y="2004"/>
                </a:lnTo>
                <a:lnTo>
                  <a:pt x="605" y="2013"/>
                </a:lnTo>
                <a:lnTo>
                  <a:pt x="605" y="2025"/>
                </a:lnTo>
                <a:lnTo>
                  <a:pt x="610" y="2035"/>
                </a:lnTo>
                <a:lnTo>
                  <a:pt x="615" y="2045"/>
                </a:lnTo>
                <a:lnTo>
                  <a:pt x="617" y="2045"/>
                </a:lnTo>
                <a:lnTo>
                  <a:pt x="619" y="2047"/>
                </a:lnTo>
                <a:lnTo>
                  <a:pt x="620" y="2049"/>
                </a:lnTo>
                <a:lnTo>
                  <a:pt x="620" y="2050"/>
                </a:lnTo>
                <a:lnTo>
                  <a:pt x="619" y="2056"/>
                </a:lnTo>
                <a:lnTo>
                  <a:pt x="615" y="2061"/>
                </a:lnTo>
                <a:lnTo>
                  <a:pt x="608" y="2068"/>
                </a:lnTo>
                <a:lnTo>
                  <a:pt x="607" y="2073"/>
                </a:lnTo>
                <a:lnTo>
                  <a:pt x="605" y="2088"/>
                </a:lnTo>
                <a:lnTo>
                  <a:pt x="601" y="2107"/>
                </a:lnTo>
                <a:lnTo>
                  <a:pt x="601" y="2115"/>
                </a:lnTo>
                <a:lnTo>
                  <a:pt x="603" y="2124"/>
                </a:lnTo>
                <a:lnTo>
                  <a:pt x="595" y="2173"/>
                </a:lnTo>
                <a:lnTo>
                  <a:pt x="588" y="2211"/>
                </a:lnTo>
                <a:lnTo>
                  <a:pt x="586" y="2226"/>
                </a:lnTo>
                <a:lnTo>
                  <a:pt x="584" y="2240"/>
                </a:lnTo>
                <a:lnTo>
                  <a:pt x="583" y="2259"/>
                </a:lnTo>
                <a:lnTo>
                  <a:pt x="576" y="2305"/>
                </a:lnTo>
                <a:lnTo>
                  <a:pt x="569" y="2355"/>
                </a:lnTo>
                <a:lnTo>
                  <a:pt x="569" y="2377"/>
                </a:lnTo>
                <a:lnTo>
                  <a:pt x="569" y="2390"/>
                </a:lnTo>
                <a:lnTo>
                  <a:pt x="569" y="2408"/>
                </a:lnTo>
                <a:lnTo>
                  <a:pt x="569" y="2443"/>
                </a:lnTo>
                <a:lnTo>
                  <a:pt x="571" y="2464"/>
                </a:lnTo>
                <a:lnTo>
                  <a:pt x="572" y="2483"/>
                </a:lnTo>
                <a:lnTo>
                  <a:pt x="574" y="2500"/>
                </a:lnTo>
                <a:lnTo>
                  <a:pt x="576" y="2507"/>
                </a:lnTo>
                <a:lnTo>
                  <a:pt x="578" y="2510"/>
                </a:lnTo>
                <a:lnTo>
                  <a:pt x="574" y="2524"/>
                </a:lnTo>
                <a:lnTo>
                  <a:pt x="572" y="2536"/>
                </a:lnTo>
                <a:lnTo>
                  <a:pt x="571" y="2554"/>
                </a:lnTo>
                <a:lnTo>
                  <a:pt x="572" y="2572"/>
                </a:lnTo>
                <a:lnTo>
                  <a:pt x="574" y="2582"/>
                </a:lnTo>
                <a:lnTo>
                  <a:pt x="574" y="2592"/>
                </a:lnTo>
                <a:lnTo>
                  <a:pt x="579" y="2602"/>
                </a:lnTo>
                <a:lnTo>
                  <a:pt x="583" y="2613"/>
                </a:lnTo>
                <a:lnTo>
                  <a:pt x="589" y="2621"/>
                </a:lnTo>
                <a:lnTo>
                  <a:pt x="595" y="2630"/>
                </a:lnTo>
                <a:lnTo>
                  <a:pt x="619" y="2686"/>
                </a:lnTo>
                <a:lnTo>
                  <a:pt x="630" y="2701"/>
                </a:lnTo>
                <a:lnTo>
                  <a:pt x="632" y="2708"/>
                </a:lnTo>
                <a:lnTo>
                  <a:pt x="634" y="2715"/>
                </a:lnTo>
                <a:lnTo>
                  <a:pt x="639" y="2724"/>
                </a:lnTo>
                <a:lnTo>
                  <a:pt x="644" y="2732"/>
                </a:lnTo>
                <a:lnTo>
                  <a:pt x="653" y="2741"/>
                </a:lnTo>
                <a:lnTo>
                  <a:pt x="663" y="2749"/>
                </a:lnTo>
                <a:lnTo>
                  <a:pt x="675" y="2756"/>
                </a:lnTo>
                <a:lnTo>
                  <a:pt x="689" y="2759"/>
                </a:lnTo>
                <a:lnTo>
                  <a:pt x="706" y="2763"/>
                </a:lnTo>
                <a:lnTo>
                  <a:pt x="726" y="2766"/>
                </a:lnTo>
                <a:lnTo>
                  <a:pt x="747" y="2766"/>
                </a:lnTo>
                <a:lnTo>
                  <a:pt x="760" y="2765"/>
                </a:lnTo>
                <a:lnTo>
                  <a:pt x="771" y="2763"/>
                </a:lnTo>
                <a:lnTo>
                  <a:pt x="783" y="2761"/>
                </a:lnTo>
                <a:lnTo>
                  <a:pt x="796" y="2756"/>
                </a:lnTo>
                <a:lnTo>
                  <a:pt x="806" y="2751"/>
                </a:lnTo>
                <a:lnTo>
                  <a:pt x="817" y="2742"/>
                </a:lnTo>
                <a:lnTo>
                  <a:pt x="820" y="2739"/>
                </a:lnTo>
                <a:lnTo>
                  <a:pt x="822" y="2732"/>
                </a:lnTo>
                <a:lnTo>
                  <a:pt x="825" y="2725"/>
                </a:lnTo>
                <a:lnTo>
                  <a:pt x="827" y="2715"/>
                </a:lnTo>
                <a:lnTo>
                  <a:pt x="827" y="2703"/>
                </a:lnTo>
                <a:lnTo>
                  <a:pt x="824" y="2688"/>
                </a:lnTo>
                <a:lnTo>
                  <a:pt x="817" y="2671"/>
                </a:lnTo>
                <a:lnTo>
                  <a:pt x="781" y="2618"/>
                </a:lnTo>
                <a:lnTo>
                  <a:pt x="764" y="2582"/>
                </a:lnTo>
                <a:lnTo>
                  <a:pt x="767" y="2575"/>
                </a:lnTo>
                <a:lnTo>
                  <a:pt x="771" y="2566"/>
                </a:lnTo>
                <a:lnTo>
                  <a:pt x="776" y="2554"/>
                </a:lnTo>
                <a:lnTo>
                  <a:pt x="777" y="2542"/>
                </a:lnTo>
                <a:lnTo>
                  <a:pt x="779" y="2529"/>
                </a:lnTo>
                <a:lnTo>
                  <a:pt x="777" y="2522"/>
                </a:lnTo>
                <a:lnTo>
                  <a:pt x="776" y="2513"/>
                </a:lnTo>
                <a:lnTo>
                  <a:pt x="776" y="2508"/>
                </a:lnTo>
                <a:lnTo>
                  <a:pt x="771" y="2500"/>
                </a:lnTo>
                <a:lnTo>
                  <a:pt x="772" y="2498"/>
                </a:lnTo>
                <a:lnTo>
                  <a:pt x="776" y="2493"/>
                </a:lnTo>
                <a:lnTo>
                  <a:pt x="781" y="2483"/>
                </a:lnTo>
                <a:lnTo>
                  <a:pt x="786" y="2469"/>
                </a:lnTo>
                <a:lnTo>
                  <a:pt x="788" y="2459"/>
                </a:lnTo>
                <a:lnTo>
                  <a:pt x="789" y="2449"/>
                </a:lnTo>
                <a:lnTo>
                  <a:pt x="791" y="2437"/>
                </a:lnTo>
                <a:lnTo>
                  <a:pt x="789" y="2421"/>
                </a:lnTo>
                <a:lnTo>
                  <a:pt x="788" y="2406"/>
                </a:lnTo>
                <a:lnTo>
                  <a:pt x="786" y="2387"/>
                </a:lnTo>
                <a:lnTo>
                  <a:pt x="781" y="2368"/>
                </a:lnTo>
                <a:lnTo>
                  <a:pt x="776" y="2346"/>
                </a:lnTo>
                <a:lnTo>
                  <a:pt x="781" y="2307"/>
                </a:lnTo>
                <a:lnTo>
                  <a:pt x="788" y="2209"/>
                </a:lnTo>
                <a:lnTo>
                  <a:pt x="791" y="2153"/>
                </a:lnTo>
                <a:lnTo>
                  <a:pt x="791" y="2098"/>
                </a:lnTo>
                <a:lnTo>
                  <a:pt x="791" y="2049"/>
                </a:lnTo>
                <a:lnTo>
                  <a:pt x="789" y="2028"/>
                </a:lnTo>
                <a:lnTo>
                  <a:pt x="786" y="2013"/>
                </a:lnTo>
                <a:lnTo>
                  <a:pt x="791" y="1997"/>
                </a:lnTo>
                <a:lnTo>
                  <a:pt x="796" y="1980"/>
                </a:lnTo>
                <a:lnTo>
                  <a:pt x="801" y="1958"/>
                </a:lnTo>
                <a:lnTo>
                  <a:pt x="803" y="1936"/>
                </a:lnTo>
                <a:lnTo>
                  <a:pt x="805" y="1912"/>
                </a:lnTo>
                <a:lnTo>
                  <a:pt x="803" y="1900"/>
                </a:lnTo>
                <a:lnTo>
                  <a:pt x="801" y="1890"/>
                </a:lnTo>
                <a:lnTo>
                  <a:pt x="798" y="1880"/>
                </a:lnTo>
                <a:lnTo>
                  <a:pt x="794" y="1869"/>
                </a:lnTo>
                <a:lnTo>
                  <a:pt x="801" y="1844"/>
                </a:lnTo>
                <a:lnTo>
                  <a:pt x="808" y="1815"/>
                </a:lnTo>
                <a:lnTo>
                  <a:pt x="817" y="1780"/>
                </a:lnTo>
                <a:lnTo>
                  <a:pt x="822" y="1739"/>
                </a:lnTo>
                <a:lnTo>
                  <a:pt x="827" y="1698"/>
                </a:lnTo>
                <a:lnTo>
                  <a:pt x="829" y="1676"/>
                </a:lnTo>
                <a:lnTo>
                  <a:pt x="829" y="1656"/>
                </a:lnTo>
                <a:lnTo>
                  <a:pt x="829" y="1635"/>
                </a:lnTo>
                <a:lnTo>
                  <a:pt x="827" y="1616"/>
                </a:lnTo>
                <a:lnTo>
                  <a:pt x="834" y="1593"/>
                </a:lnTo>
                <a:lnTo>
                  <a:pt x="841" y="1567"/>
                </a:lnTo>
                <a:lnTo>
                  <a:pt x="847" y="1534"/>
                </a:lnTo>
                <a:lnTo>
                  <a:pt x="853" y="1499"/>
                </a:lnTo>
                <a:lnTo>
                  <a:pt x="858" y="1463"/>
                </a:lnTo>
                <a:lnTo>
                  <a:pt x="858" y="1446"/>
                </a:lnTo>
                <a:lnTo>
                  <a:pt x="858" y="1430"/>
                </a:lnTo>
                <a:lnTo>
                  <a:pt x="856" y="1415"/>
                </a:lnTo>
                <a:lnTo>
                  <a:pt x="853" y="1401"/>
                </a:lnTo>
                <a:lnTo>
                  <a:pt x="870" y="1415"/>
                </a:lnTo>
                <a:lnTo>
                  <a:pt x="883" y="1425"/>
                </a:lnTo>
                <a:lnTo>
                  <a:pt x="888" y="1427"/>
                </a:lnTo>
                <a:lnTo>
                  <a:pt x="894" y="1430"/>
                </a:lnTo>
                <a:lnTo>
                  <a:pt x="894" y="1446"/>
                </a:lnTo>
                <a:lnTo>
                  <a:pt x="894" y="1459"/>
                </a:lnTo>
                <a:lnTo>
                  <a:pt x="895" y="1468"/>
                </a:lnTo>
                <a:lnTo>
                  <a:pt x="897" y="1471"/>
                </a:lnTo>
                <a:lnTo>
                  <a:pt x="895" y="1476"/>
                </a:lnTo>
                <a:lnTo>
                  <a:pt x="894" y="1492"/>
                </a:lnTo>
                <a:lnTo>
                  <a:pt x="892" y="1509"/>
                </a:lnTo>
                <a:lnTo>
                  <a:pt x="892" y="1516"/>
                </a:lnTo>
                <a:lnTo>
                  <a:pt x="894" y="1521"/>
                </a:lnTo>
                <a:lnTo>
                  <a:pt x="892" y="1524"/>
                </a:lnTo>
                <a:lnTo>
                  <a:pt x="890" y="1533"/>
                </a:lnTo>
                <a:lnTo>
                  <a:pt x="890" y="1538"/>
                </a:lnTo>
                <a:lnTo>
                  <a:pt x="892" y="1545"/>
                </a:lnTo>
                <a:lnTo>
                  <a:pt x="894" y="1548"/>
                </a:lnTo>
                <a:lnTo>
                  <a:pt x="895" y="1553"/>
                </a:lnTo>
                <a:lnTo>
                  <a:pt x="899" y="1553"/>
                </a:lnTo>
                <a:lnTo>
                  <a:pt x="902" y="1553"/>
                </a:lnTo>
                <a:lnTo>
                  <a:pt x="907" y="1552"/>
                </a:lnTo>
                <a:lnTo>
                  <a:pt x="911" y="1548"/>
                </a:lnTo>
                <a:lnTo>
                  <a:pt x="914" y="1545"/>
                </a:lnTo>
                <a:lnTo>
                  <a:pt x="917" y="1536"/>
                </a:lnTo>
                <a:lnTo>
                  <a:pt x="921" y="1526"/>
                </a:lnTo>
                <a:lnTo>
                  <a:pt x="923" y="1488"/>
                </a:lnTo>
                <a:lnTo>
                  <a:pt x="923" y="1487"/>
                </a:lnTo>
                <a:lnTo>
                  <a:pt x="923" y="1485"/>
                </a:lnTo>
                <a:lnTo>
                  <a:pt x="924" y="1481"/>
                </a:lnTo>
                <a:lnTo>
                  <a:pt x="928" y="1481"/>
                </a:lnTo>
                <a:lnTo>
                  <a:pt x="931" y="1480"/>
                </a:lnTo>
                <a:lnTo>
                  <a:pt x="936" y="1481"/>
                </a:lnTo>
                <a:lnTo>
                  <a:pt x="943" y="1487"/>
                </a:lnTo>
                <a:lnTo>
                  <a:pt x="946" y="1499"/>
                </a:lnTo>
                <a:lnTo>
                  <a:pt x="952" y="1516"/>
                </a:lnTo>
                <a:lnTo>
                  <a:pt x="950" y="1524"/>
                </a:lnTo>
                <a:lnTo>
                  <a:pt x="950" y="1531"/>
                </a:lnTo>
                <a:lnTo>
                  <a:pt x="952" y="1536"/>
                </a:lnTo>
                <a:lnTo>
                  <a:pt x="953" y="1540"/>
                </a:lnTo>
                <a:lnTo>
                  <a:pt x="953" y="1541"/>
                </a:lnTo>
                <a:lnTo>
                  <a:pt x="952" y="1540"/>
                </a:lnTo>
                <a:lnTo>
                  <a:pt x="943" y="1546"/>
                </a:lnTo>
                <a:lnTo>
                  <a:pt x="938" y="1552"/>
                </a:lnTo>
                <a:lnTo>
                  <a:pt x="936" y="1555"/>
                </a:lnTo>
                <a:lnTo>
                  <a:pt x="936" y="1558"/>
                </a:lnTo>
                <a:lnTo>
                  <a:pt x="929" y="1563"/>
                </a:lnTo>
                <a:lnTo>
                  <a:pt x="919" y="1575"/>
                </a:lnTo>
                <a:lnTo>
                  <a:pt x="916" y="1582"/>
                </a:lnTo>
                <a:lnTo>
                  <a:pt x="912" y="1589"/>
                </a:lnTo>
                <a:lnTo>
                  <a:pt x="912" y="1593"/>
                </a:lnTo>
                <a:lnTo>
                  <a:pt x="914" y="1594"/>
                </a:lnTo>
                <a:lnTo>
                  <a:pt x="916" y="1598"/>
                </a:lnTo>
                <a:lnTo>
                  <a:pt x="919" y="1599"/>
                </a:lnTo>
                <a:lnTo>
                  <a:pt x="923" y="1599"/>
                </a:lnTo>
                <a:lnTo>
                  <a:pt x="928" y="1598"/>
                </a:lnTo>
                <a:lnTo>
                  <a:pt x="936" y="1596"/>
                </a:lnTo>
                <a:lnTo>
                  <a:pt x="945" y="1593"/>
                </a:lnTo>
                <a:lnTo>
                  <a:pt x="957" y="1584"/>
                </a:lnTo>
                <a:lnTo>
                  <a:pt x="969" y="1575"/>
                </a:lnTo>
                <a:lnTo>
                  <a:pt x="984" y="1562"/>
                </a:lnTo>
                <a:lnTo>
                  <a:pt x="987" y="1562"/>
                </a:lnTo>
                <a:lnTo>
                  <a:pt x="991" y="1557"/>
                </a:lnTo>
                <a:lnTo>
                  <a:pt x="994" y="1553"/>
                </a:lnTo>
                <a:lnTo>
                  <a:pt x="994" y="1548"/>
                </a:lnTo>
                <a:lnTo>
                  <a:pt x="998" y="1541"/>
                </a:lnTo>
                <a:lnTo>
                  <a:pt x="999" y="1531"/>
                </a:lnTo>
                <a:lnTo>
                  <a:pt x="1003" y="1526"/>
                </a:lnTo>
                <a:lnTo>
                  <a:pt x="1005" y="1519"/>
                </a:lnTo>
                <a:lnTo>
                  <a:pt x="1005" y="1505"/>
                </a:lnTo>
                <a:lnTo>
                  <a:pt x="1005" y="1487"/>
                </a:lnTo>
                <a:lnTo>
                  <a:pt x="1006" y="1483"/>
                </a:lnTo>
                <a:lnTo>
                  <a:pt x="1008" y="1480"/>
                </a:lnTo>
                <a:lnTo>
                  <a:pt x="1010" y="1476"/>
                </a:lnTo>
                <a:lnTo>
                  <a:pt x="1010" y="1469"/>
                </a:lnTo>
                <a:lnTo>
                  <a:pt x="1008" y="1461"/>
                </a:lnTo>
                <a:lnTo>
                  <a:pt x="1005" y="1451"/>
                </a:lnTo>
                <a:lnTo>
                  <a:pt x="998" y="1440"/>
                </a:lnTo>
                <a:lnTo>
                  <a:pt x="998" y="1425"/>
                </a:lnTo>
                <a:lnTo>
                  <a:pt x="999" y="1401"/>
                </a:lnTo>
                <a:lnTo>
                  <a:pt x="999" y="1398"/>
                </a:lnTo>
                <a:lnTo>
                  <a:pt x="1001" y="1387"/>
                </a:lnTo>
                <a:lnTo>
                  <a:pt x="1005" y="1370"/>
                </a:lnTo>
                <a:lnTo>
                  <a:pt x="1003" y="1341"/>
                </a:lnTo>
                <a:lnTo>
                  <a:pt x="999" y="1329"/>
                </a:lnTo>
                <a:lnTo>
                  <a:pt x="994" y="1316"/>
                </a:lnTo>
                <a:lnTo>
                  <a:pt x="987" y="1302"/>
                </a:lnTo>
                <a:lnTo>
                  <a:pt x="984" y="1290"/>
                </a:lnTo>
                <a:lnTo>
                  <a:pt x="981" y="1278"/>
                </a:lnTo>
                <a:lnTo>
                  <a:pt x="981" y="1259"/>
                </a:lnTo>
                <a:lnTo>
                  <a:pt x="979" y="1253"/>
                </a:lnTo>
                <a:lnTo>
                  <a:pt x="979" y="1234"/>
                </a:lnTo>
                <a:lnTo>
                  <a:pt x="974" y="1208"/>
                </a:lnTo>
                <a:lnTo>
                  <a:pt x="972" y="1196"/>
                </a:lnTo>
                <a:lnTo>
                  <a:pt x="969" y="1184"/>
                </a:lnTo>
                <a:lnTo>
                  <a:pt x="948" y="1077"/>
                </a:lnTo>
                <a:lnTo>
                  <a:pt x="931" y="998"/>
                </a:lnTo>
                <a:lnTo>
                  <a:pt x="923" y="969"/>
                </a:lnTo>
                <a:lnTo>
                  <a:pt x="917" y="952"/>
                </a:lnTo>
                <a:lnTo>
                  <a:pt x="912" y="930"/>
                </a:lnTo>
                <a:lnTo>
                  <a:pt x="899" y="880"/>
                </a:lnTo>
                <a:lnTo>
                  <a:pt x="892" y="851"/>
                </a:lnTo>
                <a:lnTo>
                  <a:pt x="883" y="824"/>
                </a:lnTo>
                <a:lnTo>
                  <a:pt x="873" y="803"/>
                </a:lnTo>
                <a:lnTo>
                  <a:pt x="870" y="793"/>
                </a:lnTo>
                <a:lnTo>
                  <a:pt x="866" y="788"/>
                </a:lnTo>
                <a:lnTo>
                  <a:pt x="863" y="757"/>
                </a:lnTo>
                <a:lnTo>
                  <a:pt x="853" y="687"/>
                </a:lnTo>
                <a:lnTo>
                  <a:pt x="847" y="648"/>
                </a:lnTo>
                <a:lnTo>
                  <a:pt x="841" y="612"/>
                </a:lnTo>
                <a:lnTo>
                  <a:pt x="834" y="584"/>
                </a:lnTo>
                <a:lnTo>
                  <a:pt x="830" y="576"/>
                </a:lnTo>
                <a:lnTo>
                  <a:pt x="827" y="571"/>
                </a:lnTo>
                <a:lnTo>
                  <a:pt x="825" y="557"/>
                </a:lnTo>
                <a:lnTo>
                  <a:pt x="820" y="543"/>
                </a:lnTo>
                <a:lnTo>
                  <a:pt x="812" y="525"/>
                </a:lnTo>
                <a:lnTo>
                  <a:pt x="801" y="508"/>
                </a:lnTo>
                <a:lnTo>
                  <a:pt x="793" y="497"/>
                </a:lnTo>
                <a:lnTo>
                  <a:pt x="786" y="489"/>
                </a:lnTo>
                <a:lnTo>
                  <a:pt x="776" y="479"/>
                </a:lnTo>
                <a:lnTo>
                  <a:pt x="765" y="470"/>
                </a:lnTo>
                <a:lnTo>
                  <a:pt x="753" y="463"/>
                </a:lnTo>
                <a:lnTo>
                  <a:pt x="742" y="456"/>
                </a:lnTo>
                <a:lnTo>
                  <a:pt x="697" y="446"/>
                </a:lnTo>
                <a:lnTo>
                  <a:pt x="665" y="438"/>
                </a:lnTo>
                <a:lnTo>
                  <a:pt x="651" y="434"/>
                </a:lnTo>
                <a:lnTo>
                  <a:pt x="644" y="431"/>
                </a:lnTo>
                <a:lnTo>
                  <a:pt x="637" y="429"/>
                </a:lnTo>
                <a:lnTo>
                  <a:pt x="629" y="429"/>
                </a:lnTo>
                <a:lnTo>
                  <a:pt x="620" y="429"/>
                </a:lnTo>
                <a:lnTo>
                  <a:pt x="622" y="429"/>
                </a:lnTo>
                <a:lnTo>
                  <a:pt x="625" y="422"/>
                </a:lnTo>
                <a:lnTo>
                  <a:pt x="627" y="410"/>
                </a:lnTo>
                <a:lnTo>
                  <a:pt x="629" y="395"/>
                </a:lnTo>
                <a:lnTo>
                  <a:pt x="629" y="391"/>
                </a:lnTo>
                <a:lnTo>
                  <a:pt x="629" y="383"/>
                </a:lnTo>
                <a:lnTo>
                  <a:pt x="630" y="373"/>
                </a:lnTo>
                <a:lnTo>
                  <a:pt x="636" y="352"/>
                </a:lnTo>
                <a:lnTo>
                  <a:pt x="641" y="338"/>
                </a:lnTo>
                <a:lnTo>
                  <a:pt x="642" y="333"/>
                </a:lnTo>
                <a:lnTo>
                  <a:pt x="644" y="328"/>
                </a:lnTo>
                <a:lnTo>
                  <a:pt x="649" y="316"/>
                </a:lnTo>
                <a:lnTo>
                  <a:pt x="653" y="306"/>
                </a:lnTo>
                <a:lnTo>
                  <a:pt x="654" y="296"/>
                </a:lnTo>
                <a:lnTo>
                  <a:pt x="654" y="284"/>
                </a:lnTo>
                <a:lnTo>
                  <a:pt x="654" y="270"/>
                </a:lnTo>
                <a:lnTo>
                  <a:pt x="656" y="256"/>
                </a:lnTo>
                <a:lnTo>
                  <a:pt x="658" y="243"/>
                </a:lnTo>
                <a:lnTo>
                  <a:pt x="660" y="239"/>
                </a:lnTo>
                <a:lnTo>
                  <a:pt x="661" y="236"/>
                </a:lnTo>
                <a:lnTo>
                  <a:pt x="663" y="232"/>
                </a:lnTo>
                <a:lnTo>
                  <a:pt x="666" y="224"/>
                </a:lnTo>
                <a:lnTo>
                  <a:pt x="668" y="217"/>
                </a:lnTo>
                <a:lnTo>
                  <a:pt x="668" y="210"/>
                </a:lnTo>
                <a:lnTo>
                  <a:pt x="668" y="200"/>
                </a:lnTo>
                <a:lnTo>
                  <a:pt x="668" y="190"/>
                </a:lnTo>
                <a:lnTo>
                  <a:pt x="671" y="174"/>
                </a:lnTo>
                <a:lnTo>
                  <a:pt x="677" y="166"/>
                </a:lnTo>
                <a:lnTo>
                  <a:pt x="677" y="156"/>
                </a:lnTo>
                <a:lnTo>
                  <a:pt x="677" y="145"/>
                </a:lnTo>
                <a:lnTo>
                  <a:pt x="675" y="133"/>
                </a:lnTo>
                <a:lnTo>
                  <a:pt x="671" y="118"/>
                </a:lnTo>
                <a:lnTo>
                  <a:pt x="665" y="101"/>
                </a:lnTo>
                <a:lnTo>
                  <a:pt x="654" y="84"/>
                </a:lnTo>
                <a:lnTo>
                  <a:pt x="649" y="74"/>
                </a:lnTo>
                <a:lnTo>
                  <a:pt x="641" y="63"/>
                </a:lnTo>
                <a:lnTo>
                  <a:pt x="637" y="58"/>
                </a:lnTo>
                <a:lnTo>
                  <a:pt x="630" y="51"/>
                </a:lnTo>
                <a:lnTo>
                  <a:pt x="624" y="43"/>
                </a:lnTo>
                <a:lnTo>
                  <a:pt x="613" y="36"/>
                </a:lnTo>
                <a:lnTo>
                  <a:pt x="600" y="27"/>
                </a:lnTo>
                <a:lnTo>
                  <a:pt x="584" y="19"/>
                </a:lnTo>
                <a:lnTo>
                  <a:pt x="566" y="14"/>
                </a:lnTo>
                <a:lnTo>
                  <a:pt x="557" y="12"/>
                </a:lnTo>
                <a:lnTo>
                  <a:pt x="538" y="5"/>
                </a:lnTo>
                <a:lnTo>
                  <a:pt x="525" y="4"/>
                </a:lnTo>
                <a:lnTo>
                  <a:pt x="513" y="0"/>
                </a:lnTo>
                <a:lnTo>
                  <a:pt x="499" y="0"/>
                </a:lnTo>
                <a:lnTo>
                  <a:pt x="48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2" name="Freeform 46"/>
          <p:cNvSpPr>
            <a:spLocks noEditPoints="1"/>
          </p:cNvSpPr>
          <p:nvPr/>
        </p:nvSpPr>
        <p:spPr bwMode="auto">
          <a:xfrm>
            <a:off x="6961717" y="1544638"/>
            <a:ext cx="1669918" cy="4533900"/>
          </a:xfrm>
          <a:custGeom>
            <a:avLst/>
            <a:gdLst>
              <a:gd name="T0" fmla="*/ 1239917277 w 971"/>
              <a:gd name="T1" fmla="*/ 7561263 h 2856"/>
              <a:gd name="T2" fmla="*/ 1549897390 w 971"/>
              <a:gd name="T3" fmla="*/ 136088438 h 2856"/>
              <a:gd name="T4" fmla="*/ 1650703673 w 971"/>
              <a:gd name="T5" fmla="*/ 458668438 h 2856"/>
              <a:gd name="T6" fmla="*/ 1622981151 w 971"/>
              <a:gd name="T7" fmla="*/ 783769388 h 2856"/>
              <a:gd name="T8" fmla="*/ 1756550270 w 971"/>
              <a:gd name="T9" fmla="*/ 955140013 h 2856"/>
              <a:gd name="T10" fmla="*/ 2011085340 w 971"/>
              <a:gd name="T11" fmla="*/ 1373485950 h 2856"/>
              <a:gd name="T12" fmla="*/ 1998485348 w 971"/>
              <a:gd name="T13" fmla="*/ 1643141875 h 2856"/>
              <a:gd name="T14" fmla="*/ 1817034039 w 971"/>
              <a:gd name="T15" fmla="*/ 2147483646 h 2856"/>
              <a:gd name="T16" fmla="*/ 1766630898 w 971"/>
              <a:gd name="T17" fmla="*/ 2147483646 h 2856"/>
              <a:gd name="T18" fmla="*/ 2023686919 w 971"/>
              <a:gd name="T19" fmla="*/ 2147483646 h 2856"/>
              <a:gd name="T20" fmla="*/ 2147483646 w 971"/>
              <a:gd name="T21" fmla="*/ 2147483646 h 2856"/>
              <a:gd name="T22" fmla="*/ 2094251317 w 971"/>
              <a:gd name="T23" fmla="*/ 2147483646 h 2856"/>
              <a:gd name="T24" fmla="*/ 2003525662 w 971"/>
              <a:gd name="T25" fmla="*/ 2147483646 h 2856"/>
              <a:gd name="T26" fmla="*/ 2048888490 w 971"/>
              <a:gd name="T27" fmla="*/ 2147483646 h 2856"/>
              <a:gd name="T28" fmla="*/ 1902719380 w 971"/>
              <a:gd name="T29" fmla="*/ 2147483646 h 2856"/>
              <a:gd name="T30" fmla="*/ 1665824615 w 971"/>
              <a:gd name="T31" fmla="*/ 2147483646 h 2856"/>
              <a:gd name="T32" fmla="*/ 1305441361 w 971"/>
              <a:gd name="T33" fmla="*/ 2147483646 h 2856"/>
              <a:gd name="T34" fmla="*/ 1239917277 w 971"/>
              <a:gd name="T35" fmla="*/ 2147483646 h 2856"/>
              <a:gd name="T36" fmla="*/ 1451610471 w 971"/>
              <a:gd name="T37" fmla="*/ 2147483646 h 2856"/>
              <a:gd name="T38" fmla="*/ 1683464921 w 971"/>
              <a:gd name="T39" fmla="*/ 2147483646 h 2856"/>
              <a:gd name="T40" fmla="*/ 1731348699 w 971"/>
              <a:gd name="T41" fmla="*/ 2147483646 h 2856"/>
              <a:gd name="T42" fmla="*/ 1592739267 w 971"/>
              <a:gd name="T43" fmla="*/ 2147483646 h 2856"/>
              <a:gd name="T44" fmla="*/ 1413808909 w 971"/>
              <a:gd name="T45" fmla="*/ 2147483646 h 2856"/>
              <a:gd name="T46" fmla="*/ 1396167015 w 971"/>
              <a:gd name="T47" fmla="*/ 2147483646 h 2856"/>
              <a:gd name="T48" fmla="*/ 1219756021 w 971"/>
              <a:gd name="T49" fmla="*/ 2147483646 h 2856"/>
              <a:gd name="T50" fmla="*/ 1000503150 w 971"/>
              <a:gd name="T51" fmla="*/ 2147483646 h 2856"/>
              <a:gd name="T52" fmla="*/ 1008062827 w 971"/>
              <a:gd name="T53" fmla="*/ 2147483646 h 2856"/>
              <a:gd name="T54" fmla="*/ 861893717 w 971"/>
              <a:gd name="T55" fmla="*/ 2147483646 h 2856"/>
              <a:gd name="T56" fmla="*/ 423386387 w 971"/>
              <a:gd name="T57" fmla="*/ 2147483646 h 2856"/>
              <a:gd name="T58" fmla="*/ 126007853 w 971"/>
              <a:gd name="T59" fmla="*/ 2147483646 h 2856"/>
              <a:gd name="T60" fmla="*/ 10080628 w 971"/>
              <a:gd name="T61" fmla="*/ 2147483646 h 2856"/>
              <a:gd name="T62" fmla="*/ 216733508 w 971"/>
              <a:gd name="T63" fmla="*/ 2147483646 h 2856"/>
              <a:gd name="T64" fmla="*/ 486391108 w 971"/>
              <a:gd name="T65" fmla="*/ 2147483646 h 2856"/>
              <a:gd name="T66" fmla="*/ 698084301 w 971"/>
              <a:gd name="T67" fmla="*/ 2147483646 h 2856"/>
              <a:gd name="T68" fmla="*/ 715724607 w 971"/>
              <a:gd name="T69" fmla="*/ 2147483646 h 2856"/>
              <a:gd name="T70" fmla="*/ 642640846 w 971"/>
              <a:gd name="T71" fmla="*/ 2147483646 h 2856"/>
              <a:gd name="T72" fmla="*/ 413305759 w 971"/>
              <a:gd name="T73" fmla="*/ 2147483646 h 2856"/>
              <a:gd name="T74" fmla="*/ 388104188 w 971"/>
              <a:gd name="T75" fmla="*/ 2147483646 h 2856"/>
              <a:gd name="T76" fmla="*/ 612398961 w 971"/>
              <a:gd name="T77" fmla="*/ 2147483646 h 2856"/>
              <a:gd name="T78" fmla="*/ 650200523 w 971"/>
              <a:gd name="T79" fmla="*/ 2147483646 h 2856"/>
              <a:gd name="T80" fmla="*/ 637600532 w 971"/>
              <a:gd name="T81" fmla="*/ 2147483646 h 2856"/>
              <a:gd name="T82" fmla="*/ 473789529 w 971"/>
              <a:gd name="T83" fmla="*/ 2147483646 h 2856"/>
              <a:gd name="T84" fmla="*/ 393144503 w 971"/>
              <a:gd name="T85" fmla="*/ 2147483646 h 2856"/>
              <a:gd name="T86" fmla="*/ 375504197 w 971"/>
              <a:gd name="T87" fmla="*/ 2147483646 h 2856"/>
              <a:gd name="T88" fmla="*/ 546874877 w 971"/>
              <a:gd name="T89" fmla="*/ 2147483646 h 2856"/>
              <a:gd name="T90" fmla="*/ 642640846 w 971"/>
              <a:gd name="T91" fmla="*/ 2147483646 h 2856"/>
              <a:gd name="T92" fmla="*/ 589716754 w 971"/>
              <a:gd name="T93" fmla="*/ 1983363763 h 2856"/>
              <a:gd name="T94" fmla="*/ 677923045 w 971"/>
              <a:gd name="T95" fmla="*/ 1685985325 h 2856"/>
              <a:gd name="T96" fmla="*/ 866934031 w 971"/>
              <a:gd name="T97" fmla="*/ 1454130950 h 2856"/>
              <a:gd name="T98" fmla="*/ 952619371 w 971"/>
              <a:gd name="T99" fmla="*/ 1229836250 h 2856"/>
              <a:gd name="T100" fmla="*/ 1103828796 w 971"/>
              <a:gd name="T101" fmla="*/ 1071067200 h 2856"/>
              <a:gd name="T102" fmla="*/ 854334040 w 971"/>
              <a:gd name="T103" fmla="*/ 1083667188 h 2856"/>
              <a:gd name="T104" fmla="*/ 831651832 w 971"/>
              <a:gd name="T105" fmla="*/ 997981875 h 2856"/>
              <a:gd name="T106" fmla="*/ 771168063 w 971"/>
              <a:gd name="T107" fmla="*/ 919857825 h 2856"/>
              <a:gd name="T108" fmla="*/ 781248691 w 971"/>
              <a:gd name="T109" fmla="*/ 877014375 h 2856"/>
              <a:gd name="T110" fmla="*/ 723285872 w 971"/>
              <a:gd name="T111" fmla="*/ 839212825 h 2856"/>
              <a:gd name="T112" fmla="*/ 667842417 w 971"/>
              <a:gd name="T113" fmla="*/ 718245325 h 2856"/>
              <a:gd name="T114" fmla="*/ 710684293 w 971"/>
              <a:gd name="T115" fmla="*/ 561995638 h 2856"/>
              <a:gd name="T116" fmla="*/ 740926178 w 971"/>
              <a:gd name="T117" fmla="*/ 342741250 h 2856"/>
              <a:gd name="T118" fmla="*/ 887095288 w 971"/>
              <a:gd name="T119" fmla="*/ 118448138 h 2856"/>
              <a:gd name="T120" fmla="*/ 1494453935 w 971"/>
              <a:gd name="T121" fmla="*/ 907256250 h 2856"/>
              <a:gd name="T122" fmla="*/ 1499494249 w 971"/>
              <a:gd name="T123" fmla="*/ 859374075 h 28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71"/>
              <a:gd name="T187" fmla="*/ 0 h 2856"/>
              <a:gd name="T188" fmla="*/ 971 w 971"/>
              <a:gd name="T189" fmla="*/ 2856 h 28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71" h="2856">
                <a:moveTo>
                  <a:pt x="395" y="13"/>
                </a:moveTo>
                <a:lnTo>
                  <a:pt x="395" y="13"/>
                </a:lnTo>
                <a:lnTo>
                  <a:pt x="405" y="8"/>
                </a:lnTo>
                <a:lnTo>
                  <a:pt x="415" y="5"/>
                </a:lnTo>
                <a:lnTo>
                  <a:pt x="427" y="3"/>
                </a:lnTo>
                <a:lnTo>
                  <a:pt x="439" y="0"/>
                </a:lnTo>
                <a:lnTo>
                  <a:pt x="453" y="0"/>
                </a:lnTo>
                <a:lnTo>
                  <a:pt x="467" y="0"/>
                </a:lnTo>
                <a:lnTo>
                  <a:pt x="492" y="3"/>
                </a:lnTo>
                <a:lnTo>
                  <a:pt x="516" y="6"/>
                </a:lnTo>
                <a:lnTo>
                  <a:pt x="537" y="10"/>
                </a:lnTo>
                <a:lnTo>
                  <a:pt x="554" y="13"/>
                </a:lnTo>
                <a:lnTo>
                  <a:pt x="569" y="22"/>
                </a:lnTo>
                <a:lnTo>
                  <a:pt x="583" y="29"/>
                </a:lnTo>
                <a:lnTo>
                  <a:pt x="595" y="35"/>
                </a:lnTo>
                <a:lnTo>
                  <a:pt x="605" y="44"/>
                </a:lnTo>
                <a:lnTo>
                  <a:pt x="615" y="54"/>
                </a:lnTo>
                <a:lnTo>
                  <a:pt x="624" y="65"/>
                </a:lnTo>
                <a:lnTo>
                  <a:pt x="631" y="75"/>
                </a:lnTo>
                <a:lnTo>
                  <a:pt x="638" y="87"/>
                </a:lnTo>
                <a:lnTo>
                  <a:pt x="641" y="97"/>
                </a:lnTo>
                <a:lnTo>
                  <a:pt x="646" y="109"/>
                </a:lnTo>
                <a:lnTo>
                  <a:pt x="650" y="121"/>
                </a:lnTo>
                <a:lnTo>
                  <a:pt x="651" y="133"/>
                </a:lnTo>
                <a:lnTo>
                  <a:pt x="655" y="157"/>
                </a:lnTo>
                <a:lnTo>
                  <a:pt x="655" y="182"/>
                </a:lnTo>
                <a:lnTo>
                  <a:pt x="655" y="205"/>
                </a:lnTo>
                <a:lnTo>
                  <a:pt x="651" y="227"/>
                </a:lnTo>
                <a:lnTo>
                  <a:pt x="648" y="249"/>
                </a:lnTo>
                <a:lnTo>
                  <a:pt x="644" y="266"/>
                </a:lnTo>
                <a:lnTo>
                  <a:pt x="638" y="292"/>
                </a:lnTo>
                <a:lnTo>
                  <a:pt x="632" y="302"/>
                </a:lnTo>
                <a:lnTo>
                  <a:pt x="639" y="305"/>
                </a:lnTo>
                <a:lnTo>
                  <a:pt x="644" y="311"/>
                </a:lnTo>
                <a:lnTo>
                  <a:pt x="650" y="316"/>
                </a:lnTo>
                <a:lnTo>
                  <a:pt x="651" y="323"/>
                </a:lnTo>
                <a:lnTo>
                  <a:pt x="656" y="333"/>
                </a:lnTo>
                <a:lnTo>
                  <a:pt x="658" y="336"/>
                </a:lnTo>
                <a:lnTo>
                  <a:pt x="661" y="338"/>
                </a:lnTo>
                <a:lnTo>
                  <a:pt x="667" y="341"/>
                </a:lnTo>
                <a:lnTo>
                  <a:pt x="680" y="357"/>
                </a:lnTo>
                <a:lnTo>
                  <a:pt x="697" y="379"/>
                </a:lnTo>
                <a:lnTo>
                  <a:pt x="716" y="403"/>
                </a:lnTo>
                <a:lnTo>
                  <a:pt x="749" y="449"/>
                </a:lnTo>
                <a:lnTo>
                  <a:pt x="764" y="468"/>
                </a:lnTo>
                <a:lnTo>
                  <a:pt x="774" y="485"/>
                </a:lnTo>
                <a:lnTo>
                  <a:pt x="781" y="499"/>
                </a:lnTo>
                <a:lnTo>
                  <a:pt x="790" y="516"/>
                </a:lnTo>
                <a:lnTo>
                  <a:pt x="795" y="529"/>
                </a:lnTo>
                <a:lnTo>
                  <a:pt x="798" y="545"/>
                </a:lnTo>
                <a:lnTo>
                  <a:pt x="800" y="560"/>
                </a:lnTo>
                <a:lnTo>
                  <a:pt x="802" y="574"/>
                </a:lnTo>
                <a:lnTo>
                  <a:pt x="802" y="586"/>
                </a:lnTo>
                <a:lnTo>
                  <a:pt x="800" y="608"/>
                </a:lnTo>
                <a:lnTo>
                  <a:pt x="796" y="627"/>
                </a:lnTo>
                <a:lnTo>
                  <a:pt x="795" y="637"/>
                </a:lnTo>
                <a:lnTo>
                  <a:pt x="793" y="640"/>
                </a:lnTo>
                <a:lnTo>
                  <a:pt x="793" y="652"/>
                </a:lnTo>
                <a:lnTo>
                  <a:pt x="791" y="668"/>
                </a:lnTo>
                <a:lnTo>
                  <a:pt x="790" y="681"/>
                </a:lnTo>
                <a:lnTo>
                  <a:pt x="786" y="695"/>
                </a:lnTo>
                <a:lnTo>
                  <a:pt x="776" y="726"/>
                </a:lnTo>
                <a:lnTo>
                  <a:pt x="764" y="758"/>
                </a:lnTo>
                <a:lnTo>
                  <a:pt x="752" y="787"/>
                </a:lnTo>
                <a:lnTo>
                  <a:pt x="732" y="835"/>
                </a:lnTo>
                <a:lnTo>
                  <a:pt x="721" y="854"/>
                </a:lnTo>
                <a:lnTo>
                  <a:pt x="713" y="900"/>
                </a:lnTo>
                <a:lnTo>
                  <a:pt x="708" y="943"/>
                </a:lnTo>
                <a:lnTo>
                  <a:pt x="702" y="984"/>
                </a:lnTo>
                <a:lnTo>
                  <a:pt x="697" y="1021"/>
                </a:lnTo>
                <a:lnTo>
                  <a:pt x="694" y="1078"/>
                </a:lnTo>
                <a:lnTo>
                  <a:pt x="692" y="1098"/>
                </a:lnTo>
                <a:lnTo>
                  <a:pt x="701" y="1107"/>
                </a:lnTo>
                <a:lnTo>
                  <a:pt x="711" y="1117"/>
                </a:lnTo>
                <a:lnTo>
                  <a:pt x="721" y="1131"/>
                </a:lnTo>
                <a:lnTo>
                  <a:pt x="730" y="1148"/>
                </a:lnTo>
                <a:lnTo>
                  <a:pt x="738" y="1167"/>
                </a:lnTo>
                <a:lnTo>
                  <a:pt x="747" y="1187"/>
                </a:lnTo>
                <a:lnTo>
                  <a:pt x="764" y="1228"/>
                </a:lnTo>
                <a:lnTo>
                  <a:pt x="781" y="1267"/>
                </a:lnTo>
                <a:lnTo>
                  <a:pt x="791" y="1302"/>
                </a:lnTo>
                <a:lnTo>
                  <a:pt x="803" y="1334"/>
                </a:lnTo>
                <a:lnTo>
                  <a:pt x="849" y="1599"/>
                </a:lnTo>
                <a:lnTo>
                  <a:pt x="971" y="2069"/>
                </a:lnTo>
                <a:lnTo>
                  <a:pt x="926" y="2079"/>
                </a:lnTo>
                <a:lnTo>
                  <a:pt x="921" y="2077"/>
                </a:lnTo>
                <a:lnTo>
                  <a:pt x="916" y="2077"/>
                </a:lnTo>
                <a:lnTo>
                  <a:pt x="906" y="2077"/>
                </a:lnTo>
                <a:lnTo>
                  <a:pt x="894" y="2079"/>
                </a:lnTo>
                <a:lnTo>
                  <a:pt x="882" y="2081"/>
                </a:lnTo>
                <a:lnTo>
                  <a:pt x="865" y="2089"/>
                </a:lnTo>
                <a:lnTo>
                  <a:pt x="856" y="2091"/>
                </a:lnTo>
                <a:lnTo>
                  <a:pt x="873" y="2146"/>
                </a:lnTo>
                <a:lnTo>
                  <a:pt x="843" y="2163"/>
                </a:lnTo>
                <a:lnTo>
                  <a:pt x="843" y="2173"/>
                </a:lnTo>
                <a:lnTo>
                  <a:pt x="843" y="2187"/>
                </a:lnTo>
                <a:lnTo>
                  <a:pt x="837" y="2224"/>
                </a:lnTo>
                <a:lnTo>
                  <a:pt x="831" y="2269"/>
                </a:lnTo>
                <a:lnTo>
                  <a:pt x="822" y="2318"/>
                </a:lnTo>
                <a:lnTo>
                  <a:pt x="805" y="2405"/>
                </a:lnTo>
                <a:lnTo>
                  <a:pt x="798" y="2443"/>
                </a:lnTo>
                <a:lnTo>
                  <a:pt x="795" y="2475"/>
                </a:lnTo>
                <a:lnTo>
                  <a:pt x="793" y="2513"/>
                </a:lnTo>
                <a:lnTo>
                  <a:pt x="791" y="2554"/>
                </a:lnTo>
                <a:lnTo>
                  <a:pt x="791" y="2593"/>
                </a:lnTo>
                <a:lnTo>
                  <a:pt x="795" y="2656"/>
                </a:lnTo>
                <a:lnTo>
                  <a:pt x="795" y="2684"/>
                </a:lnTo>
                <a:lnTo>
                  <a:pt x="815" y="2711"/>
                </a:lnTo>
                <a:lnTo>
                  <a:pt x="817" y="2720"/>
                </a:lnTo>
                <a:lnTo>
                  <a:pt x="820" y="2730"/>
                </a:lnTo>
                <a:lnTo>
                  <a:pt x="820" y="2738"/>
                </a:lnTo>
                <a:lnTo>
                  <a:pt x="820" y="2747"/>
                </a:lnTo>
                <a:lnTo>
                  <a:pt x="817" y="2762"/>
                </a:lnTo>
                <a:lnTo>
                  <a:pt x="813" y="2776"/>
                </a:lnTo>
                <a:lnTo>
                  <a:pt x="810" y="2786"/>
                </a:lnTo>
                <a:lnTo>
                  <a:pt x="805" y="2795"/>
                </a:lnTo>
                <a:lnTo>
                  <a:pt x="800" y="2802"/>
                </a:lnTo>
                <a:lnTo>
                  <a:pt x="791" y="2805"/>
                </a:lnTo>
                <a:lnTo>
                  <a:pt x="783" y="2809"/>
                </a:lnTo>
                <a:lnTo>
                  <a:pt x="774" y="2809"/>
                </a:lnTo>
                <a:lnTo>
                  <a:pt x="764" y="2809"/>
                </a:lnTo>
                <a:lnTo>
                  <a:pt x="755" y="2809"/>
                </a:lnTo>
                <a:lnTo>
                  <a:pt x="747" y="2805"/>
                </a:lnTo>
                <a:lnTo>
                  <a:pt x="730" y="2800"/>
                </a:lnTo>
                <a:lnTo>
                  <a:pt x="714" y="2795"/>
                </a:lnTo>
                <a:lnTo>
                  <a:pt x="702" y="2788"/>
                </a:lnTo>
                <a:lnTo>
                  <a:pt x="692" y="2781"/>
                </a:lnTo>
                <a:lnTo>
                  <a:pt x="689" y="2781"/>
                </a:lnTo>
                <a:lnTo>
                  <a:pt x="680" y="2778"/>
                </a:lnTo>
                <a:lnTo>
                  <a:pt x="661" y="2773"/>
                </a:lnTo>
                <a:lnTo>
                  <a:pt x="632" y="2764"/>
                </a:lnTo>
                <a:lnTo>
                  <a:pt x="617" y="2762"/>
                </a:lnTo>
                <a:lnTo>
                  <a:pt x="600" y="2757"/>
                </a:lnTo>
                <a:lnTo>
                  <a:pt x="579" y="2750"/>
                </a:lnTo>
                <a:lnTo>
                  <a:pt x="562" y="2744"/>
                </a:lnTo>
                <a:lnTo>
                  <a:pt x="532" y="2728"/>
                </a:lnTo>
                <a:lnTo>
                  <a:pt x="518" y="2723"/>
                </a:lnTo>
                <a:lnTo>
                  <a:pt x="503" y="2703"/>
                </a:lnTo>
                <a:lnTo>
                  <a:pt x="494" y="2686"/>
                </a:lnTo>
                <a:lnTo>
                  <a:pt x="491" y="2679"/>
                </a:lnTo>
                <a:lnTo>
                  <a:pt x="489" y="2672"/>
                </a:lnTo>
                <a:lnTo>
                  <a:pt x="489" y="2667"/>
                </a:lnTo>
                <a:lnTo>
                  <a:pt x="489" y="2660"/>
                </a:lnTo>
                <a:lnTo>
                  <a:pt x="489" y="2655"/>
                </a:lnTo>
                <a:lnTo>
                  <a:pt x="491" y="2651"/>
                </a:lnTo>
                <a:lnTo>
                  <a:pt x="492" y="2646"/>
                </a:lnTo>
                <a:lnTo>
                  <a:pt x="497" y="2645"/>
                </a:lnTo>
                <a:lnTo>
                  <a:pt x="504" y="2638"/>
                </a:lnTo>
                <a:lnTo>
                  <a:pt x="513" y="2634"/>
                </a:lnTo>
                <a:lnTo>
                  <a:pt x="523" y="2633"/>
                </a:lnTo>
                <a:lnTo>
                  <a:pt x="533" y="2631"/>
                </a:lnTo>
                <a:lnTo>
                  <a:pt x="554" y="2631"/>
                </a:lnTo>
                <a:lnTo>
                  <a:pt x="571" y="2633"/>
                </a:lnTo>
                <a:lnTo>
                  <a:pt x="576" y="2633"/>
                </a:lnTo>
                <a:lnTo>
                  <a:pt x="590" y="2631"/>
                </a:lnTo>
                <a:lnTo>
                  <a:pt x="602" y="2631"/>
                </a:lnTo>
                <a:lnTo>
                  <a:pt x="626" y="2633"/>
                </a:lnTo>
                <a:lnTo>
                  <a:pt x="646" y="2636"/>
                </a:lnTo>
                <a:lnTo>
                  <a:pt x="653" y="2638"/>
                </a:lnTo>
                <a:lnTo>
                  <a:pt x="660" y="2631"/>
                </a:lnTo>
                <a:lnTo>
                  <a:pt x="663" y="2621"/>
                </a:lnTo>
                <a:lnTo>
                  <a:pt x="668" y="2609"/>
                </a:lnTo>
                <a:lnTo>
                  <a:pt x="672" y="2593"/>
                </a:lnTo>
                <a:lnTo>
                  <a:pt x="680" y="2559"/>
                </a:lnTo>
                <a:lnTo>
                  <a:pt x="685" y="2523"/>
                </a:lnTo>
                <a:lnTo>
                  <a:pt x="689" y="2487"/>
                </a:lnTo>
                <a:lnTo>
                  <a:pt x="691" y="2457"/>
                </a:lnTo>
                <a:lnTo>
                  <a:pt x="692" y="2428"/>
                </a:lnTo>
                <a:lnTo>
                  <a:pt x="691" y="2412"/>
                </a:lnTo>
                <a:lnTo>
                  <a:pt x="687" y="2383"/>
                </a:lnTo>
                <a:lnTo>
                  <a:pt x="677" y="2308"/>
                </a:lnTo>
                <a:lnTo>
                  <a:pt x="663" y="2204"/>
                </a:lnTo>
                <a:lnTo>
                  <a:pt x="658" y="2207"/>
                </a:lnTo>
                <a:lnTo>
                  <a:pt x="655" y="2207"/>
                </a:lnTo>
                <a:lnTo>
                  <a:pt x="650" y="2207"/>
                </a:lnTo>
                <a:lnTo>
                  <a:pt x="646" y="2205"/>
                </a:lnTo>
                <a:lnTo>
                  <a:pt x="638" y="2200"/>
                </a:lnTo>
                <a:lnTo>
                  <a:pt x="632" y="2195"/>
                </a:lnTo>
                <a:lnTo>
                  <a:pt x="626" y="2188"/>
                </a:lnTo>
                <a:lnTo>
                  <a:pt x="622" y="2181"/>
                </a:lnTo>
                <a:lnTo>
                  <a:pt x="619" y="2175"/>
                </a:lnTo>
                <a:lnTo>
                  <a:pt x="609" y="2175"/>
                </a:lnTo>
                <a:lnTo>
                  <a:pt x="598" y="2176"/>
                </a:lnTo>
                <a:lnTo>
                  <a:pt x="588" y="2176"/>
                </a:lnTo>
                <a:lnTo>
                  <a:pt x="578" y="2181"/>
                </a:lnTo>
                <a:lnTo>
                  <a:pt x="561" y="2187"/>
                </a:lnTo>
                <a:lnTo>
                  <a:pt x="554" y="2190"/>
                </a:lnTo>
                <a:lnTo>
                  <a:pt x="559" y="2214"/>
                </a:lnTo>
                <a:lnTo>
                  <a:pt x="559" y="2231"/>
                </a:lnTo>
                <a:lnTo>
                  <a:pt x="559" y="2243"/>
                </a:lnTo>
                <a:lnTo>
                  <a:pt x="559" y="2250"/>
                </a:lnTo>
                <a:lnTo>
                  <a:pt x="559" y="2253"/>
                </a:lnTo>
                <a:lnTo>
                  <a:pt x="556" y="2255"/>
                </a:lnTo>
                <a:lnTo>
                  <a:pt x="554" y="2253"/>
                </a:lnTo>
                <a:lnTo>
                  <a:pt x="540" y="2255"/>
                </a:lnTo>
                <a:lnTo>
                  <a:pt x="527" y="2258"/>
                </a:lnTo>
                <a:lnTo>
                  <a:pt x="511" y="2258"/>
                </a:lnTo>
                <a:lnTo>
                  <a:pt x="492" y="2258"/>
                </a:lnTo>
                <a:lnTo>
                  <a:pt x="491" y="2274"/>
                </a:lnTo>
                <a:lnTo>
                  <a:pt x="484" y="2298"/>
                </a:lnTo>
                <a:lnTo>
                  <a:pt x="465" y="2354"/>
                </a:lnTo>
                <a:lnTo>
                  <a:pt x="438" y="2428"/>
                </a:lnTo>
                <a:lnTo>
                  <a:pt x="431" y="2446"/>
                </a:lnTo>
                <a:lnTo>
                  <a:pt x="424" y="2467"/>
                </a:lnTo>
                <a:lnTo>
                  <a:pt x="419" y="2487"/>
                </a:lnTo>
                <a:lnTo>
                  <a:pt x="414" y="2510"/>
                </a:lnTo>
                <a:lnTo>
                  <a:pt x="405" y="2559"/>
                </a:lnTo>
                <a:lnTo>
                  <a:pt x="397" y="2609"/>
                </a:lnTo>
                <a:lnTo>
                  <a:pt x="392" y="2653"/>
                </a:lnTo>
                <a:lnTo>
                  <a:pt x="388" y="2689"/>
                </a:lnTo>
                <a:lnTo>
                  <a:pt x="385" y="2723"/>
                </a:lnTo>
                <a:lnTo>
                  <a:pt x="390" y="2730"/>
                </a:lnTo>
                <a:lnTo>
                  <a:pt x="393" y="2738"/>
                </a:lnTo>
                <a:lnTo>
                  <a:pt x="397" y="2747"/>
                </a:lnTo>
                <a:lnTo>
                  <a:pt x="398" y="2756"/>
                </a:lnTo>
                <a:lnTo>
                  <a:pt x="400" y="2776"/>
                </a:lnTo>
                <a:lnTo>
                  <a:pt x="402" y="2797"/>
                </a:lnTo>
                <a:lnTo>
                  <a:pt x="402" y="2817"/>
                </a:lnTo>
                <a:lnTo>
                  <a:pt x="400" y="2834"/>
                </a:lnTo>
                <a:lnTo>
                  <a:pt x="397" y="2853"/>
                </a:lnTo>
                <a:lnTo>
                  <a:pt x="397" y="2855"/>
                </a:lnTo>
                <a:lnTo>
                  <a:pt x="392" y="2856"/>
                </a:lnTo>
                <a:lnTo>
                  <a:pt x="380" y="2856"/>
                </a:lnTo>
                <a:lnTo>
                  <a:pt x="342" y="2856"/>
                </a:lnTo>
                <a:lnTo>
                  <a:pt x="289" y="2853"/>
                </a:lnTo>
                <a:lnTo>
                  <a:pt x="279" y="2850"/>
                </a:lnTo>
                <a:lnTo>
                  <a:pt x="269" y="2846"/>
                </a:lnTo>
                <a:lnTo>
                  <a:pt x="260" y="2844"/>
                </a:lnTo>
                <a:lnTo>
                  <a:pt x="248" y="2843"/>
                </a:lnTo>
                <a:lnTo>
                  <a:pt x="224" y="2843"/>
                </a:lnTo>
                <a:lnTo>
                  <a:pt x="197" y="2843"/>
                </a:lnTo>
                <a:lnTo>
                  <a:pt x="168" y="2841"/>
                </a:lnTo>
                <a:lnTo>
                  <a:pt x="151" y="2839"/>
                </a:lnTo>
                <a:lnTo>
                  <a:pt x="134" y="2836"/>
                </a:lnTo>
                <a:lnTo>
                  <a:pt x="117" y="2832"/>
                </a:lnTo>
                <a:lnTo>
                  <a:pt x="98" y="2827"/>
                </a:lnTo>
                <a:lnTo>
                  <a:pt x="79" y="2821"/>
                </a:lnTo>
                <a:lnTo>
                  <a:pt x="58" y="2812"/>
                </a:lnTo>
                <a:lnTo>
                  <a:pt x="50" y="2809"/>
                </a:lnTo>
                <a:lnTo>
                  <a:pt x="33" y="2798"/>
                </a:lnTo>
                <a:lnTo>
                  <a:pt x="21" y="2790"/>
                </a:lnTo>
                <a:lnTo>
                  <a:pt x="11" y="2781"/>
                </a:lnTo>
                <a:lnTo>
                  <a:pt x="6" y="2773"/>
                </a:lnTo>
                <a:lnTo>
                  <a:pt x="2" y="2766"/>
                </a:lnTo>
                <a:lnTo>
                  <a:pt x="0" y="2759"/>
                </a:lnTo>
                <a:lnTo>
                  <a:pt x="0" y="2752"/>
                </a:lnTo>
                <a:lnTo>
                  <a:pt x="2" y="2747"/>
                </a:lnTo>
                <a:lnTo>
                  <a:pt x="4" y="2742"/>
                </a:lnTo>
                <a:lnTo>
                  <a:pt x="7" y="2738"/>
                </a:lnTo>
                <a:lnTo>
                  <a:pt x="16" y="2730"/>
                </a:lnTo>
                <a:lnTo>
                  <a:pt x="24" y="2725"/>
                </a:lnTo>
                <a:lnTo>
                  <a:pt x="26" y="2723"/>
                </a:lnTo>
                <a:lnTo>
                  <a:pt x="33" y="2720"/>
                </a:lnTo>
                <a:lnTo>
                  <a:pt x="40" y="2716"/>
                </a:lnTo>
                <a:lnTo>
                  <a:pt x="60" y="2711"/>
                </a:lnTo>
                <a:lnTo>
                  <a:pt x="86" y="2708"/>
                </a:lnTo>
                <a:lnTo>
                  <a:pt x="115" y="2706"/>
                </a:lnTo>
                <a:lnTo>
                  <a:pt x="163" y="2704"/>
                </a:lnTo>
                <a:lnTo>
                  <a:pt x="183" y="2703"/>
                </a:lnTo>
                <a:lnTo>
                  <a:pt x="158" y="2711"/>
                </a:lnTo>
                <a:lnTo>
                  <a:pt x="154" y="2711"/>
                </a:lnTo>
                <a:lnTo>
                  <a:pt x="156" y="2711"/>
                </a:lnTo>
                <a:lnTo>
                  <a:pt x="193" y="2703"/>
                </a:lnTo>
                <a:lnTo>
                  <a:pt x="209" y="2699"/>
                </a:lnTo>
                <a:lnTo>
                  <a:pt x="221" y="2692"/>
                </a:lnTo>
                <a:lnTo>
                  <a:pt x="233" y="2684"/>
                </a:lnTo>
                <a:lnTo>
                  <a:pt x="243" y="2675"/>
                </a:lnTo>
                <a:lnTo>
                  <a:pt x="252" y="2663"/>
                </a:lnTo>
                <a:lnTo>
                  <a:pt x="258" y="2653"/>
                </a:lnTo>
                <a:lnTo>
                  <a:pt x="265" y="2641"/>
                </a:lnTo>
                <a:lnTo>
                  <a:pt x="269" y="2629"/>
                </a:lnTo>
                <a:lnTo>
                  <a:pt x="277" y="2607"/>
                </a:lnTo>
                <a:lnTo>
                  <a:pt x="282" y="2588"/>
                </a:lnTo>
                <a:lnTo>
                  <a:pt x="282" y="2576"/>
                </a:lnTo>
                <a:lnTo>
                  <a:pt x="284" y="2571"/>
                </a:lnTo>
                <a:lnTo>
                  <a:pt x="286" y="2588"/>
                </a:lnTo>
                <a:lnTo>
                  <a:pt x="287" y="2588"/>
                </a:lnTo>
                <a:lnTo>
                  <a:pt x="286" y="2586"/>
                </a:lnTo>
                <a:lnTo>
                  <a:pt x="284" y="2561"/>
                </a:lnTo>
                <a:lnTo>
                  <a:pt x="282" y="2532"/>
                </a:lnTo>
                <a:lnTo>
                  <a:pt x="282" y="2487"/>
                </a:lnTo>
                <a:lnTo>
                  <a:pt x="282" y="2378"/>
                </a:lnTo>
                <a:lnTo>
                  <a:pt x="284" y="2238"/>
                </a:lnTo>
                <a:lnTo>
                  <a:pt x="279" y="2241"/>
                </a:lnTo>
                <a:lnTo>
                  <a:pt x="274" y="2241"/>
                </a:lnTo>
                <a:lnTo>
                  <a:pt x="265" y="2240"/>
                </a:lnTo>
                <a:lnTo>
                  <a:pt x="255" y="2238"/>
                </a:lnTo>
                <a:lnTo>
                  <a:pt x="245" y="2233"/>
                </a:lnTo>
                <a:lnTo>
                  <a:pt x="238" y="2229"/>
                </a:lnTo>
                <a:lnTo>
                  <a:pt x="231" y="2224"/>
                </a:lnTo>
                <a:lnTo>
                  <a:pt x="226" y="2219"/>
                </a:lnTo>
                <a:lnTo>
                  <a:pt x="212" y="2222"/>
                </a:lnTo>
                <a:lnTo>
                  <a:pt x="195" y="2226"/>
                </a:lnTo>
                <a:lnTo>
                  <a:pt x="180" y="2226"/>
                </a:lnTo>
                <a:lnTo>
                  <a:pt x="164" y="2224"/>
                </a:lnTo>
                <a:lnTo>
                  <a:pt x="139" y="2221"/>
                </a:lnTo>
                <a:lnTo>
                  <a:pt x="129" y="2219"/>
                </a:lnTo>
                <a:lnTo>
                  <a:pt x="147" y="2103"/>
                </a:lnTo>
                <a:lnTo>
                  <a:pt x="146" y="2091"/>
                </a:lnTo>
                <a:lnTo>
                  <a:pt x="146" y="2076"/>
                </a:lnTo>
                <a:lnTo>
                  <a:pt x="146" y="2057"/>
                </a:lnTo>
                <a:lnTo>
                  <a:pt x="147" y="2036"/>
                </a:lnTo>
                <a:lnTo>
                  <a:pt x="154" y="1990"/>
                </a:lnTo>
                <a:lnTo>
                  <a:pt x="163" y="1942"/>
                </a:lnTo>
                <a:lnTo>
                  <a:pt x="171" y="1898"/>
                </a:lnTo>
                <a:lnTo>
                  <a:pt x="180" y="1862"/>
                </a:lnTo>
                <a:lnTo>
                  <a:pt x="188" y="1826"/>
                </a:lnTo>
                <a:lnTo>
                  <a:pt x="195" y="1795"/>
                </a:lnTo>
                <a:lnTo>
                  <a:pt x="204" y="1756"/>
                </a:lnTo>
                <a:lnTo>
                  <a:pt x="221" y="1655"/>
                </a:lnTo>
                <a:lnTo>
                  <a:pt x="243" y="1531"/>
                </a:lnTo>
                <a:lnTo>
                  <a:pt x="241" y="1510"/>
                </a:lnTo>
                <a:lnTo>
                  <a:pt x="240" y="1488"/>
                </a:lnTo>
                <a:lnTo>
                  <a:pt x="240" y="1464"/>
                </a:lnTo>
                <a:lnTo>
                  <a:pt x="241" y="1442"/>
                </a:lnTo>
                <a:lnTo>
                  <a:pt x="243" y="1421"/>
                </a:lnTo>
                <a:lnTo>
                  <a:pt x="248" y="1401"/>
                </a:lnTo>
                <a:lnTo>
                  <a:pt x="252" y="1382"/>
                </a:lnTo>
                <a:lnTo>
                  <a:pt x="258" y="1365"/>
                </a:lnTo>
                <a:lnTo>
                  <a:pt x="263" y="1351"/>
                </a:lnTo>
                <a:lnTo>
                  <a:pt x="265" y="1343"/>
                </a:lnTo>
                <a:lnTo>
                  <a:pt x="265" y="1336"/>
                </a:lnTo>
                <a:lnTo>
                  <a:pt x="263" y="1332"/>
                </a:lnTo>
                <a:lnTo>
                  <a:pt x="260" y="1331"/>
                </a:lnTo>
                <a:lnTo>
                  <a:pt x="257" y="1331"/>
                </a:lnTo>
                <a:lnTo>
                  <a:pt x="253" y="1331"/>
                </a:lnTo>
                <a:lnTo>
                  <a:pt x="245" y="1336"/>
                </a:lnTo>
                <a:lnTo>
                  <a:pt x="238" y="1341"/>
                </a:lnTo>
                <a:lnTo>
                  <a:pt x="224" y="1344"/>
                </a:lnTo>
                <a:lnTo>
                  <a:pt x="216" y="1344"/>
                </a:lnTo>
                <a:lnTo>
                  <a:pt x="212" y="1344"/>
                </a:lnTo>
                <a:lnTo>
                  <a:pt x="204" y="1344"/>
                </a:lnTo>
                <a:lnTo>
                  <a:pt x="195" y="1344"/>
                </a:lnTo>
                <a:lnTo>
                  <a:pt x="188" y="1341"/>
                </a:lnTo>
                <a:lnTo>
                  <a:pt x="183" y="1339"/>
                </a:lnTo>
                <a:lnTo>
                  <a:pt x="176" y="1331"/>
                </a:lnTo>
                <a:lnTo>
                  <a:pt x="173" y="1327"/>
                </a:lnTo>
                <a:lnTo>
                  <a:pt x="168" y="1325"/>
                </a:lnTo>
                <a:lnTo>
                  <a:pt x="164" y="1322"/>
                </a:lnTo>
                <a:lnTo>
                  <a:pt x="159" y="1319"/>
                </a:lnTo>
                <a:lnTo>
                  <a:pt x="158" y="1314"/>
                </a:lnTo>
                <a:lnTo>
                  <a:pt x="156" y="1305"/>
                </a:lnTo>
                <a:lnTo>
                  <a:pt x="154" y="1302"/>
                </a:lnTo>
                <a:lnTo>
                  <a:pt x="152" y="1290"/>
                </a:lnTo>
                <a:lnTo>
                  <a:pt x="151" y="1279"/>
                </a:lnTo>
                <a:lnTo>
                  <a:pt x="147" y="1271"/>
                </a:lnTo>
                <a:lnTo>
                  <a:pt x="147" y="1261"/>
                </a:lnTo>
                <a:lnTo>
                  <a:pt x="147" y="1252"/>
                </a:lnTo>
                <a:lnTo>
                  <a:pt x="149" y="1245"/>
                </a:lnTo>
                <a:lnTo>
                  <a:pt x="151" y="1238"/>
                </a:lnTo>
                <a:lnTo>
                  <a:pt x="156" y="1226"/>
                </a:lnTo>
                <a:lnTo>
                  <a:pt x="163" y="1214"/>
                </a:lnTo>
                <a:lnTo>
                  <a:pt x="170" y="1208"/>
                </a:lnTo>
                <a:lnTo>
                  <a:pt x="176" y="1201"/>
                </a:lnTo>
                <a:lnTo>
                  <a:pt x="181" y="1196"/>
                </a:lnTo>
                <a:lnTo>
                  <a:pt x="214" y="1153"/>
                </a:lnTo>
                <a:lnTo>
                  <a:pt x="217" y="1067"/>
                </a:lnTo>
                <a:lnTo>
                  <a:pt x="224" y="1001"/>
                </a:lnTo>
                <a:lnTo>
                  <a:pt x="229" y="950"/>
                </a:lnTo>
                <a:lnTo>
                  <a:pt x="238" y="915"/>
                </a:lnTo>
                <a:lnTo>
                  <a:pt x="243" y="893"/>
                </a:lnTo>
                <a:lnTo>
                  <a:pt x="248" y="880"/>
                </a:lnTo>
                <a:lnTo>
                  <a:pt x="252" y="873"/>
                </a:lnTo>
                <a:lnTo>
                  <a:pt x="253" y="871"/>
                </a:lnTo>
                <a:lnTo>
                  <a:pt x="255" y="859"/>
                </a:lnTo>
                <a:lnTo>
                  <a:pt x="255" y="847"/>
                </a:lnTo>
                <a:lnTo>
                  <a:pt x="253" y="837"/>
                </a:lnTo>
                <a:lnTo>
                  <a:pt x="252" y="828"/>
                </a:lnTo>
                <a:lnTo>
                  <a:pt x="248" y="815"/>
                </a:lnTo>
                <a:lnTo>
                  <a:pt x="246" y="809"/>
                </a:lnTo>
                <a:lnTo>
                  <a:pt x="241" y="803"/>
                </a:lnTo>
                <a:lnTo>
                  <a:pt x="238" y="796"/>
                </a:lnTo>
                <a:lnTo>
                  <a:pt x="234" y="787"/>
                </a:lnTo>
                <a:lnTo>
                  <a:pt x="234" y="779"/>
                </a:lnTo>
                <a:lnTo>
                  <a:pt x="233" y="772"/>
                </a:lnTo>
                <a:lnTo>
                  <a:pt x="233" y="763"/>
                </a:lnTo>
                <a:lnTo>
                  <a:pt x="234" y="748"/>
                </a:lnTo>
                <a:lnTo>
                  <a:pt x="238" y="731"/>
                </a:lnTo>
                <a:lnTo>
                  <a:pt x="243" y="714"/>
                </a:lnTo>
                <a:lnTo>
                  <a:pt x="252" y="700"/>
                </a:lnTo>
                <a:lnTo>
                  <a:pt x="260" y="683"/>
                </a:lnTo>
                <a:lnTo>
                  <a:pt x="269" y="669"/>
                </a:lnTo>
                <a:lnTo>
                  <a:pt x="279" y="657"/>
                </a:lnTo>
                <a:lnTo>
                  <a:pt x="296" y="635"/>
                </a:lnTo>
                <a:lnTo>
                  <a:pt x="308" y="622"/>
                </a:lnTo>
                <a:lnTo>
                  <a:pt x="313" y="615"/>
                </a:lnTo>
                <a:lnTo>
                  <a:pt x="313" y="611"/>
                </a:lnTo>
                <a:lnTo>
                  <a:pt x="318" y="604"/>
                </a:lnTo>
                <a:lnTo>
                  <a:pt x="328" y="592"/>
                </a:lnTo>
                <a:lnTo>
                  <a:pt x="344" y="577"/>
                </a:lnTo>
                <a:lnTo>
                  <a:pt x="345" y="572"/>
                </a:lnTo>
                <a:lnTo>
                  <a:pt x="351" y="560"/>
                </a:lnTo>
                <a:lnTo>
                  <a:pt x="368" y="534"/>
                </a:lnTo>
                <a:lnTo>
                  <a:pt x="390" y="500"/>
                </a:lnTo>
                <a:lnTo>
                  <a:pt x="383" y="495"/>
                </a:lnTo>
                <a:lnTo>
                  <a:pt x="380" y="492"/>
                </a:lnTo>
                <a:lnTo>
                  <a:pt x="378" y="488"/>
                </a:lnTo>
                <a:lnTo>
                  <a:pt x="376" y="485"/>
                </a:lnTo>
                <a:lnTo>
                  <a:pt x="376" y="481"/>
                </a:lnTo>
                <a:lnTo>
                  <a:pt x="378" y="475"/>
                </a:lnTo>
                <a:lnTo>
                  <a:pt x="378" y="473"/>
                </a:lnTo>
                <a:lnTo>
                  <a:pt x="383" y="471"/>
                </a:lnTo>
                <a:lnTo>
                  <a:pt x="390" y="464"/>
                </a:lnTo>
                <a:lnTo>
                  <a:pt x="410" y="449"/>
                </a:lnTo>
                <a:lnTo>
                  <a:pt x="438" y="425"/>
                </a:lnTo>
                <a:lnTo>
                  <a:pt x="388" y="434"/>
                </a:lnTo>
                <a:lnTo>
                  <a:pt x="378" y="435"/>
                </a:lnTo>
                <a:lnTo>
                  <a:pt x="368" y="437"/>
                </a:lnTo>
                <a:lnTo>
                  <a:pt x="361" y="437"/>
                </a:lnTo>
                <a:lnTo>
                  <a:pt x="352" y="435"/>
                </a:lnTo>
                <a:lnTo>
                  <a:pt x="347" y="434"/>
                </a:lnTo>
                <a:lnTo>
                  <a:pt x="342" y="434"/>
                </a:lnTo>
                <a:lnTo>
                  <a:pt x="339" y="430"/>
                </a:lnTo>
                <a:lnTo>
                  <a:pt x="335" y="428"/>
                </a:lnTo>
                <a:lnTo>
                  <a:pt x="332" y="423"/>
                </a:lnTo>
                <a:lnTo>
                  <a:pt x="330" y="417"/>
                </a:lnTo>
                <a:lnTo>
                  <a:pt x="330" y="411"/>
                </a:lnTo>
                <a:lnTo>
                  <a:pt x="332" y="408"/>
                </a:lnTo>
                <a:lnTo>
                  <a:pt x="332" y="403"/>
                </a:lnTo>
                <a:lnTo>
                  <a:pt x="330" y="399"/>
                </a:lnTo>
                <a:lnTo>
                  <a:pt x="330" y="396"/>
                </a:lnTo>
                <a:lnTo>
                  <a:pt x="325" y="389"/>
                </a:lnTo>
                <a:lnTo>
                  <a:pt x="322" y="389"/>
                </a:lnTo>
                <a:lnTo>
                  <a:pt x="311" y="382"/>
                </a:lnTo>
                <a:lnTo>
                  <a:pt x="304" y="376"/>
                </a:lnTo>
                <a:lnTo>
                  <a:pt x="303" y="374"/>
                </a:lnTo>
                <a:lnTo>
                  <a:pt x="303" y="372"/>
                </a:lnTo>
                <a:lnTo>
                  <a:pt x="304" y="369"/>
                </a:lnTo>
                <a:lnTo>
                  <a:pt x="306" y="365"/>
                </a:lnTo>
                <a:lnTo>
                  <a:pt x="310" y="364"/>
                </a:lnTo>
                <a:lnTo>
                  <a:pt x="313" y="362"/>
                </a:lnTo>
                <a:lnTo>
                  <a:pt x="318" y="358"/>
                </a:lnTo>
                <a:lnTo>
                  <a:pt x="320" y="355"/>
                </a:lnTo>
                <a:lnTo>
                  <a:pt x="320" y="353"/>
                </a:lnTo>
                <a:lnTo>
                  <a:pt x="318" y="352"/>
                </a:lnTo>
                <a:lnTo>
                  <a:pt x="313" y="350"/>
                </a:lnTo>
                <a:lnTo>
                  <a:pt x="310" y="348"/>
                </a:lnTo>
                <a:lnTo>
                  <a:pt x="299" y="348"/>
                </a:lnTo>
                <a:lnTo>
                  <a:pt x="292" y="346"/>
                </a:lnTo>
                <a:lnTo>
                  <a:pt x="289" y="345"/>
                </a:lnTo>
                <a:lnTo>
                  <a:pt x="287" y="341"/>
                </a:lnTo>
                <a:lnTo>
                  <a:pt x="286" y="338"/>
                </a:lnTo>
                <a:lnTo>
                  <a:pt x="286" y="336"/>
                </a:lnTo>
                <a:lnTo>
                  <a:pt x="287" y="333"/>
                </a:lnTo>
                <a:lnTo>
                  <a:pt x="287" y="326"/>
                </a:lnTo>
                <a:lnTo>
                  <a:pt x="289" y="317"/>
                </a:lnTo>
                <a:lnTo>
                  <a:pt x="287" y="305"/>
                </a:lnTo>
                <a:lnTo>
                  <a:pt x="279" y="302"/>
                </a:lnTo>
                <a:lnTo>
                  <a:pt x="270" y="297"/>
                </a:lnTo>
                <a:lnTo>
                  <a:pt x="267" y="292"/>
                </a:lnTo>
                <a:lnTo>
                  <a:pt x="265" y="288"/>
                </a:lnTo>
                <a:lnTo>
                  <a:pt x="265" y="285"/>
                </a:lnTo>
                <a:lnTo>
                  <a:pt x="265" y="282"/>
                </a:lnTo>
                <a:lnTo>
                  <a:pt x="267" y="280"/>
                </a:lnTo>
                <a:lnTo>
                  <a:pt x="291" y="247"/>
                </a:lnTo>
                <a:lnTo>
                  <a:pt x="287" y="241"/>
                </a:lnTo>
                <a:lnTo>
                  <a:pt x="284" y="237"/>
                </a:lnTo>
                <a:lnTo>
                  <a:pt x="282" y="230"/>
                </a:lnTo>
                <a:lnTo>
                  <a:pt x="282" y="225"/>
                </a:lnTo>
                <a:lnTo>
                  <a:pt x="282" y="223"/>
                </a:lnTo>
                <a:lnTo>
                  <a:pt x="282" y="211"/>
                </a:lnTo>
                <a:lnTo>
                  <a:pt x="282" y="201"/>
                </a:lnTo>
                <a:lnTo>
                  <a:pt x="282" y="189"/>
                </a:lnTo>
                <a:lnTo>
                  <a:pt x="282" y="176"/>
                </a:lnTo>
                <a:lnTo>
                  <a:pt x="286" y="162"/>
                </a:lnTo>
                <a:lnTo>
                  <a:pt x="289" y="148"/>
                </a:lnTo>
                <a:lnTo>
                  <a:pt x="294" y="136"/>
                </a:lnTo>
                <a:lnTo>
                  <a:pt x="299" y="126"/>
                </a:lnTo>
                <a:lnTo>
                  <a:pt x="304" y="114"/>
                </a:lnTo>
                <a:lnTo>
                  <a:pt x="316" y="95"/>
                </a:lnTo>
                <a:lnTo>
                  <a:pt x="328" y="82"/>
                </a:lnTo>
                <a:lnTo>
                  <a:pt x="339" y="70"/>
                </a:lnTo>
                <a:lnTo>
                  <a:pt x="347" y="61"/>
                </a:lnTo>
                <a:lnTo>
                  <a:pt x="349" y="54"/>
                </a:lnTo>
                <a:lnTo>
                  <a:pt x="352" y="47"/>
                </a:lnTo>
                <a:lnTo>
                  <a:pt x="357" y="39"/>
                </a:lnTo>
                <a:lnTo>
                  <a:pt x="366" y="30"/>
                </a:lnTo>
                <a:lnTo>
                  <a:pt x="374" y="25"/>
                </a:lnTo>
                <a:lnTo>
                  <a:pt x="383" y="20"/>
                </a:lnTo>
                <a:lnTo>
                  <a:pt x="388" y="17"/>
                </a:lnTo>
                <a:lnTo>
                  <a:pt x="395" y="13"/>
                </a:lnTo>
                <a:close/>
                <a:moveTo>
                  <a:pt x="593" y="360"/>
                </a:moveTo>
                <a:lnTo>
                  <a:pt x="619" y="360"/>
                </a:lnTo>
                <a:lnTo>
                  <a:pt x="609" y="346"/>
                </a:lnTo>
                <a:lnTo>
                  <a:pt x="605" y="341"/>
                </a:lnTo>
                <a:lnTo>
                  <a:pt x="602" y="340"/>
                </a:lnTo>
                <a:lnTo>
                  <a:pt x="600" y="338"/>
                </a:lnTo>
                <a:lnTo>
                  <a:pt x="598" y="338"/>
                </a:lnTo>
                <a:lnTo>
                  <a:pt x="597" y="340"/>
                </a:lnTo>
                <a:lnTo>
                  <a:pt x="595" y="341"/>
                </a:lnTo>
                <a:lnTo>
                  <a:pt x="593" y="346"/>
                </a:lnTo>
                <a:lnTo>
                  <a:pt x="593" y="353"/>
                </a:lnTo>
                <a:lnTo>
                  <a:pt x="593"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3" name="AutoShape 5"/>
          <p:cNvSpPr>
            <a:spLocks noChangeAspect="1" noChangeArrowheads="1" noTextEdit="1"/>
          </p:cNvSpPr>
          <p:nvPr/>
        </p:nvSpPr>
        <p:spPr bwMode="auto">
          <a:xfrm>
            <a:off x="0" y="0"/>
            <a:ext cx="9906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74" name="Freeform 7"/>
          <p:cNvSpPr>
            <a:spLocks/>
          </p:cNvSpPr>
          <p:nvPr/>
        </p:nvSpPr>
        <p:spPr bwMode="auto">
          <a:xfrm>
            <a:off x="5152496" y="1381125"/>
            <a:ext cx="1735270" cy="4452938"/>
          </a:xfrm>
          <a:custGeom>
            <a:avLst/>
            <a:gdLst>
              <a:gd name="T0" fmla="*/ 581025 w 1009"/>
              <a:gd name="T1" fmla="*/ 101600 h 2805"/>
              <a:gd name="T2" fmla="*/ 579438 w 1009"/>
              <a:gd name="T3" fmla="*/ 431800 h 2805"/>
              <a:gd name="T4" fmla="*/ 654050 w 1009"/>
              <a:gd name="T5" fmla="*/ 592138 h 2805"/>
              <a:gd name="T6" fmla="*/ 503238 w 1009"/>
              <a:gd name="T7" fmla="*/ 701675 h 2805"/>
              <a:gd name="T8" fmla="*/ 350838 w 1009"/>
              <a:gd name="T9" fmla="*/ 747713 h 2805"/>
              <a:gd name="T10" fmla="*/ 212725 w 1009"/>
              <a:gd name="T11" fmla="*/ 904875 h 2805"/>
              <a:gd name="T12" fmla="*/ 152400 w 1009"/>
              <a:gd name="T13" fmla="*/ 1292225 h 2805"/>
              <a:gd name="T14" fmla="*/ 79375 w 1009"/>
              <a:gd name="T15" fmla="*/ 1439863 h 2805"/>
              <a:gd name="T16" fmla="*/ 122238 w 1009"/>
              <a:gd name="T17" fmla="*/ 1589088 h 2805"/>
              <a:gd name="T18" fmla="*/ 65088 w 1009"/>
              <a:gd name="T19" fmla="*/ 1722438 h 2805"/>
              <a:gd name="T20" fmla="*/ 11113 w 1009"/>
              <a:gd name="T21" fmla="*/ 2117725 h 2805"/>
              <a:gd name="T22" fmla="*/ 52388 w 1009"/>
              <a:gd name="T23" fmla="*/ 2273300 h 2805"/>
              <a:gd name="T24" fmla="*/ 374650 w 1009"/>
              <a:gd name="T25" fmla="*/ 2338388 h 2805"/>
              <a:gd name="T26" fmla="*/ 466725 w 1009"/>
              <a:gd name="T27" fmla="*/ 2254250 h 2805"/>
              <a:gd name="T28" fmla="*/ 450850 w 1009"/>
              <a:gd name="T29" fmla="*/ 2490788 h 2805"/>
              <a:gd name="T30" fmla="*/ 481013 w 1009"/>
              <a:gd name="T31" fmla="*/ 2622550 h 2805"/>
              <a:gd name="T32" fmla="*/ 511175 w 1009"/>
              <a:gd name="T33" fmla="*/ 2859088 h 2805"/>
              <a:gd name="T34" fmla="*/ 546100 w 1009"/>
              <a:gd name="T35" fmla="*/ 3046413 h 2805"/>
              <a:gd name="T36" fmla="*/ 488950 w 1009"/>
              <a:gd name="T37" fmla="*/ 3352800 h 2805"/>
              <a:gd name="T38" fmla="*/ 473075 w 1009"/>
              <a:gd name="T39" fmla="*/ 3776663 h 2805"/>
              <a:gd name="T40" fmla="*/ 541338 w 1009"/>
              <a:gd name="T41" fmla="*/ 4100513 h 2805"/>
              <a:gd name="T42" fmla="*/ 560388 w 1009"/>
              <a:gd name="T43" fmla="*/ 4303713 h 2805"/>
              <a:gd name="T44" fmla="*/ 736600 w 1009"/>
              <a:gd name="T45" fmla="*/ 4433888 h 2805"/>
              <a:gd name="T46" fmla="*/ 1008063 w 1009"/>
              <a:gd name="T47" fmla="*/ 4403725 h 2805"/>
              <a:gd name="T48" fmla="*/ 928688 w 1009"/>
              <a:gd name="T49" fmla="*/ 4262438 h 2805"/>
              <a:gd name="T50" fmla="*/ 839788 w 1009"/>
              <a:gd name="T51" fmla="*/ 4067175 h 2805"/>
              <a:gd name="T52" fmla="*/ 822325 w 1009"/>
              <a:gd name="T53" fmla="*/ 3459163 h 2805"/>
              <a:gd name="T54" fmla="*/ 822325 w 1009"/>
              <a:gd name="T55" fmla="*/ 3282950 h 2805"/>
              <a:gd name="T56" fmla="*/ 920750 w 1009"/>
              <a:gd name="T57" fmla="*/ 2797175 h 2805"/>
              <a:gd name="T58" fmla="*/ 942975 w 1009"/>
              <a:gd name="T59" fmla="*/ 3027363 h 2805"/>
              <a:gd name="T60" fmla="*/ 962025 w 1009"/>
              <a:gd name="T61" fmla="*/ 3184525 h 2805"/>
              <a:gd name="T62" fmla="*/ 962025 w 1009"/>
              <a:gd name="T63" fmla="*/ 3302000 h 2805"/>
              <a:gd name="T64" fmla="*/ 908050 w 1009"/>
              <a:gd name="T65" fmla="*/ 3719513 h 2805"/>
              <a:gd name="T66" fmla="*/ 915988 w 1009"/>
              <a:gd name="T67" fmla="*/ 3986213 h 2805"/>
              <a:gd name="T68" fmla="*/ 955675 w 1009"/>
              <a:gd name="T69" fmla="*/ 4200525 h 2805"/>
              <a:gd name="T70" fmla="*/ 1031875 w 1009"/>
              <a:gd name="T71" fmla="*/ 4349750 h 2805"/>
              <a:gd name="T72" fmla="*/ 1257300 w 1009"/>
              <a:gd name="T73" fmla="*/ 4383088 h 2805"/>
              <a:gd name="T74" fmla="*/ 1233488 w 1009"/>
              <a:gd name="T75" fmla="*/ 4140200 h 2805"/>
              <a:gd name="T76" fmla="*/ 1233488 w 1009"/>
              <a:gd name="T77" fmla="*/ 3983038 h 2805"/>
              <a:gd name="T78" fmla="*/ 1252538 w 1009"/>
              <a:gd name="T79" fmla="*/ 3822700 h 2805"/>
              <a:gd name="T80" fmla="*/ 1252538 w 1009"/>
              <a:gd name="T81" fmla="*/ 3519488 h 2805"/>
              <a:gd name="T82" fmla="*/ 1279525 w 1009"/>
              <a:gd name="T83" fmla="*/ 3041650 h 2805"/>
              <a:gd name="T84" fmla="*/ 1309688 w 1009"/>
              <a:gd name="T85" fmla="*/ 2762250 h 2805"/>
              <a:gd name="T86" fmla="*/ 1338263 w 1009"/>
              <a:gd name="T87" fmla="*/ 2479675 h 2805"/>
              <a:gd name="T88" fmla="*/ 1420813 w 1009"/>
              <a:gd name="T89" fmla="*/ 2273300 h 2805"/>
              <a:gd name="T90" fmla="*/ 1417638 w 1009"/>
              <a:gd name="T91" fmla="*/ 2422525 h 2805"/>
              <a:gd name="T92" fmla="*/ 1463675 w 1009"/>
              <a:gd name="T93" fmla="*/ 2414588 h 2805"/>
              <a:gd name="T94" fmla="*/ 1512888 w 1009"/>
              <a:gd name="T95" fmla="*/ 2408238 h 2805"/>
              <a:gd name="T96" fmla="*/ 1487488 w 1009"/>
              <a:gd name="T97" fmla="*/ 2473325 h 2805"/>
              <a:gd name="T98" fmla="*/ 1474788 w 1009"/>
              <a:gd name="T99" fmla="*/ 2538413 h 2805"/>
              <a:gd name="T100" fmla="*/ 1590675 w 1009"/>
              <a:gd name="T101" fmla="*/ 2430463 h 2805"/>
              <a:gd name="T102" fmla="*/ 1597025 w 1009"/>
              <a:gd name="T103" fmla="*/ 2308225 h 2805"/>
              <a:gd name="T104" fmla="*/ 1563688 w 1009"/>
              <a:gd name="T105" fmla="*/ 2052638 h 2805"/>
              <a:gd name="T106" fmla="*/ 1433513 w 1009"/>
              <a:gd name="T107" fmla="*/ 1420813 h 2805"/>
              <a:gd name="T108" fmla="*/ 1328738 w 1009"/>
              <a:gd name="T109" fmla="*/ 939800 h 2805"/>
              <a:gd name="T110" fmla="*/ 1214438 w 1009"/>
              <a:gd name="T111" fmla="*/ 744538 h 2805"/>
              <a:gd name="T112" fmla="*/ 996950 w 1009"/>
              <a:gd name="T113" fmla="*/ 663575 h 2805"/>
              <a:gd name="T114" fmla="*/ 1046163 w 1009"/>
              <a:gd name="T115" fmla="*/ 388938 h 2805"/>
              <a:gd name="T116" fmla="*/ 1076325 w 1009"/>
              <a:gd name="T117" fmla="*/ 236538 h 2805"/>
              <a:gd name="T118" fmla="*/ 908050 w 1009"/>
              <a:gd name="T119" fmla="*/ 25400 h 2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9"/>
              <a:gd name="T181" fmla="*/ 0 h 2805"/>
              <a:gd name="T182" fmla="*/ 1009 w 1009"/>
              <a:gd name="T183" fmla="*/ 2805 h 2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9" h="2805">
                <a:moveTo>
                  <a:pt x="489" y="2"/>
                </a:moveTo>
                <a:lnTo>
                  <a:pt x="489" y="2"/>
                </a:lnTo>
                <a:lnTo>
                  <a:pt x="474" y="0"/>
                </a:lnTo>
                <a:lnTo>
                  <a:pt x="459" y="2"/>
                </a:lnTo>
                <a:lnTo>
                  <a:pt x="445" y="4"/>
                </a:lnTo>
                <a:lnTo>
                  <a:pt x="430" y="7"/>
                </a:lnTo>
                <a:lnTo>
                  <a:pt x="416" y="12"/>
                </a:lnTo>
                <a:lnTo>
                  <a:pt x="404" y="19"/>
                </a:lnTo>
                <a:lnTo>
                  <a:pt x="392" y="29"/>
                </a:lnTo>
                <a:lnTo>
                  <a:pt x="382" y="40"/>
                </a:lnTo>
                <a:lnTo>
                  <a:pt x="373" y="52"/>
                </a:lnTo>
                <a:lnTo>
                  <a:pt x="368" y="57"/>
                </a:lnTo>
                <a:lnTo>
                  <a:pt x="366" y="64"/>
                </a:lnTo>
                <a:lnTo>
                  <a:pt x="358" y="93"/>
                </a:lnTo>
                <a:lnTo>
                  <a:pt x="349" y="125"/>
                </a:lnTo>
                <a:lnTo>
                  <a:pt x="341" y="159"/>
                </a:lnTo>
                <a:lnTo>
                  <a:pt x="339" y="173"/>
                </a:lnTo>
                <a:lnTo>
                  <a:pt x="339" y="188"/>
                </a:lnTo>
                <a:lnTo>
                  <a:pt x="339" y="204"/>
                </a:lnTo>
                <a:lnTo>
                  <a:pt x="342" y="217"/>
                </a:lnTo>
                <a:lnTo>
                  <a:pt x="346" y="231"/>
                </a:lnTo>
                <a:lnTo>
                  <a:pt x="351" y="247"/>
                </a:lnTo>
                <a:lnTo>
                  <a:pt x="358" y="259"/>
                </a:lnTo>
                <a:lnTo>
                  <a:pt x="365" y="272"/>
                </a:lnTo>
                <a:lnTo>
                  <a:pt x="368" y="277"/>
                </a:lnTo>
                <a:lnTo>
                  <a:pt x="373" y="284"/>
                </a:lnTo>
                <a:lnTo>
                  <a:pt x="378" y="289"/>
                </a:lnTo>
                <a:lnTo>
                  <a:pt x="383" y="296"/>
                </a:lnTo>
                <a:lnTo>
                  <a:pt x="399" y="329"/>
                </a:lnTo>
                <a:lnTo>
                  <a:pt x="406" y="341"/>
                </a:lnTo>
                <a:lnTo>
                  <a:pt x="411" y="353"/>
                </a:lnTo>
                <a:lnTo>
                  <a:pt x="412" y="366"/>
                </a:lnTo>
                <a:lnTo>
                  <a:pt x="412" y="373"/>
                </a:lnTo>
                <a:lnTo>
                  <a:pt x="411" y="380"/>
                </a:lnTo>
                <a:lnTo>
                  <a:pt x="406" y="394"/>
                </a:lnTo>
                <a:lnTo>
                  <a:pt x="402" y="399"/>
                </a:lnTo>
                <a:lnTo>
                  <a:pt x="397" y="406"/>
                </a:lnTo>
                <a:lnTo>
                  <a:pt x="392" y="411"/>
                </a:lnTo>
                <a:lnTo>
                  <a:pt x="389" y="414"/>
                </a:lnTo>
                <a:lnTo>
                  <a:pt x="373" y="418"/>
                </a:lnTo>
                <a:lnTo>
                  <a:pt x="344" y="428"/>
                </a:lnTo>
                <a:lnTo>
                  <a:pt x="330" y="435"/>
                </a:lnTo>
                <a:lnTo>
                  <a:pt x="317" y="442"/>
                </a:lnTo>
                <a:lnTo>
                  <a:pt x="305" y="450"/>
                </a:lnTo>
                <a:lnTo>
                  <a:pt x="298" y="455"/>
                </a:lnTo>
                <a:lnTo>
                  <a:pt x="291" y="459"/>
                </a:lnTo>
                <a:lnTo>
                  <a:pt x="276" y="462"/>
                </a:lnTo>
                <a:lnTo>
                  <a:pt x="260" y="465"/>
                </a:lnTo>
                <a:lnTo>
                  <a:pt x="247" y="467"/>
                </a:lnTo>
                <a:lnTo>
                  <a:pt x="233" y="469"/>
                </a:lnTo>
                <a:lnTo>
                  <a:pt x="226" y="469"/>
                </a:lnTo>
                <a:lnTo>
                  <a:pt x="221" y="471"/>
                </a:lnTo>
                <a:lnTo>
                  <a:pt x="202" y="481"/>
                </a:lnTo>
                <a:lnTo>
                  <a:pt x="190" y="489"/>
                </a:lnTo>
                <a:lnTo>
                  <a:pt x="178" y="498"/>
                </a:lnTo>
                <a:lnTo>
                  <a:pt x="166" y="508"/>
                </a:lnTo>
                <a:lnTo>
                  <a:pt x="154" y="518"/>
                </a:lnTo>
                <a:lnTo>
                  <a:pt x="146" y="527"/>
                </a:lnTo>
                <a:lnTo>
                  <a:pt x="142" y="534"/>
                </a:lnTo>
                <a:lnTo>
                  <a:pt x="141" y="539"/>
                </a:lnTo>
                <a:lnTo>
                  <a:pt x="134" y="570"/>
                </a:lnTo>
                <a:lnTo>
                  <a:pt x="122" y="635"/>
                </a:lnTo>
                <a:lnTo>
                  <a:pt x="111" y="700"/>
                </a:lnTo>
                <a:lnTo>
                  <a:pt x="108" y="729"/>
                </a:lnTo>
                <a:lnTo>
                  <a:pt x="106" y="756"/>
                </a:lnTo>
                <a:lnTo>
                  <a:pt x="105" y="787"/>
                </a:lnTo>
                <a:lnTo>
                  <a:pt x="105" y="804"/>
                </a:lnTo>
                <a:lnTo>
                  <a:pt x="105" y="808"/>
                </a:lnTo>
                <a:lnTo>
                  <a:pt x="101" y="809"/>
                </a:lnTo>
                <a:lnTo>
                  <a:pt x="96" y="814"/>
                </a:lnTo>
                <a:lnTo>
                  <a:pt x="86" y="826"/>
                </a:lnTo>
                <a:lnTo>
                  <a:pt x="77" y="838"/>
                </a:lnTo>
                <a:lnTo>
                  <a:pt x="69" y="850"/>
                </a:lnTo>
                <a:lnTo>
                  <a:pt x="65" y="857"/>
                </a:lnTo>
                <a:lnTo>
                  <a:pt x="62" y="864"/>
                </a:lnTo>
                <a:lnTo>
                  <a:pt x="57" y="879"/>
                </a:lnTo>
                <a:lnTo>
                  <a:pt x="55" y="886"/>
                </a:lnTo>
                <a:lnTo>
                  <a:pt x="53" y="893"/>
                </a:lnTo>
                <a:lnTo>
                  <a:pt x="52" y="900"/>
                </a:lnTo>
                <a:lnTo>
                  <a:pt x="50" y="907"/>
                </a:lnTo>
                <a:lnTo>
                  <a:pt x="46" y="920"/>
                </a:lnTo>
                <a:lnTo>
                  <a:pt x="45" y="936"/>
                </a:lnTo>
                <a:lnTo>
                  <a:pt x="43" y="951"/>
                </a:lnTo>
                <a:lnTo>
                  <a:pt x="43" y="965"/>
                </a:lnTo>
                <a:lnTo>
                  <a:pt x="45" y="973"/>
                </a:lnTo>
                <a:lnTo>
                  <a:pt x="46" y="979"/>
                </a:lnTo>
                <a:lnTo>
                  <a:pt x="52" y="985"/>
                </a:lnTo>
                <a:lnTo>
                  <a:pt x="58" y="989"/>
                </a:lnTo>
                <a:lnTo>
                  <a:pt x="72" y="997"/>
                </a:lnTo>
                <a:lnTo>
                  <a:pt x="77" y="1001"/>
                </a:lnTo>
                <a:lnTo>
                  <a:pt x="79" y="1002"/>
                </a:lnTo>
                <a:lnTo>
                  <a:pt x="77" y="1004"/>
                </a:lnTo>
                <a:lnTo>
                  <a:pt x="70" y="1018"/>
                </a:lnTo>
                <a:lnTo>
                  <a:pt x="53" y="1047"/>
                </a:lnTo>
                <a:lnTo>
                  <a:pt x="46" y="1061"/>
                </a:lnTo>
                <a:lnTo>
                  <a:pt x="41" y="1076"/>
                </a:lnTo>
                <a:lnTo>
                  <a:pt x="41" y="1078"/>
                </a:lnTo>
                <a:lnTo>
                  <a:pt x="41" y="1079"/>
                </a:lnTo>
                <a:lnTo>
                  <a:pt x="41" y="1085"/>
                </a:lnTo>
                <a:lnTo>
                  <a:pt x="38" y="1098"/>
                </a:lnTo>
                <a:lnTo>
                  <a:pt x="28" y="1139"/>
                </a:lnTo>
                <a:lnTo>
                  <a:pt x="24" y="1153"/>
                </a:lnTo>
                <a:lnTo>
                  <a:pt x="24" y="1167"/>
                </a:lnTo>
                <a:lnTo>
                  <a:pt x="23" y="1194"/>
                </a:lnTo>
                <a:lnTo>
                  <a:pt x="17" y="1261"/>
                </a:lnTo>
                <a:lnTo>
                  <a:pt x="14" y="1290"/>
                </a:lnTo>
                <a:lnTo>
                  <a:pt x="11" y="1321"/>
                </a:lnTo>
                <a:lnTo>
                  <a:pt x="7" y="1334"/>
                </a:lnTo>
                <a:lnTo>
                  <a:pt x="2" y="1348"/>
                </a:lnTo>
                <a:lnTo>
                  <a:pt x="0" y="1362"/>
                </a:lnTo>
                <a:lnTo>
                  <a:pt x="0" y="1375"/>
                </a:lnTo>
                <a:lnTo>
                  <a:pt x="0" y="1391"/>
                </a:lnTo>
                <a:lnTo>
                  <a:pt x="4" y="1404"/>
                </a:lnTo>
                <a:lnTo>
                  <a:pt x="7" y="1411"/>
                </a:lnTo>
                <a:lnTo>
                  <a:pt x="11" y="1418"/>
                </a:lnTo>
                <a:lnTo>
                  <a:pt x="16" y="1423"/>
                </a:lnTo>
                <a:lnTo>
                  <a:pt x="23" y="1428"/>
                </a:lnTo>
                <a:lnTo>
                  <a:pt x="28" y="1430"/>
                </a:lnTo>
                <a:lnTo>
                  <a:pt x="33" y="1432"/>
                </a:lnTo>
                <a:lnTo>
                  <a:pt x="45" y="1433"/>
                </a:lnTo>
                <a:lnTo>
                  <a:pt x="89" y="1444"/>
                </a:lnTo>
                <a:lnTo>
                  <a:pt x="149" y="1456"/>
                </a:lnTo>
                <a:lnTo>
                  <a:pt x="209" y="1468"/>
                </a:lnTo>
                <a:lnTo>
                  <a:pt x="221" y="1469"/>
                </a:lnTo>
                <a:lnTo>
                  <a:pt x="229" y="1469"/>
                </a:lnTo>
                <a:lnTo>
                  <a:pt x="233" y="1471"/>
                </a:lnTo>
                <a:lnTo>
                  <a:pt x="236" y="1473"/>
                </a:lnTo>
                <a:lnTo>
                  <a:pt x="250" y="1473"/>
                </a:lnTo>
                <a:lnTo>
                  <a:pt x="257" y="1473"/>
                </a:lnTo>
                <a:lnTo>
                  <a:pt x="262" y="1469"/>
                </a:lnTo>
                <a:lnTo>
                  <a:pt x="274" y="1461"/>
                </a:lnTo>
                <a:lnTo>
                  <a:pt x="279" y="1454"/>
                </a:lnTo>
                <a:lnTo>
                  <a:pt x="282" y="1449"/>
                </a:lnTo>
                <a:lnTo>
                  <a:pt x="289" y="1433"/>
                </a:lnTo>
                <a:lnTo>
                  <a:pt x="291" y="1427"/>
                </a:lnTo>
                <a:lnTo>
                  <a:pt x="293" y="1421"/>
                </a:lnTo>
                <a:lnTo>
                  <a:pt x="294" y="1420"/>
                </a:lnTo>
                <a:lnTo>
                  <a:pt x="294" y="1421"/>
                </a:lnTo>
                <a:lnTo>
                  <a:pt x="294" y="1425"/>
                </a:lnTo>
                <a:lnTo>
                  <a:pt x="293" y="1433"/>
                </a:lnTo>
                <a:lnTo>
                  <a:pt x="289" y="1447"/>
                </a:lnTo>
                <a:lnTo>
                  <a:pt x="284" y="1480"/>
                </a:lnTo>
                <a:lnTo>
                  <a:pt x="281" y="1509"/>
                </a:lnTo>
                <a:lnTo>
                  <a:pt x="281" y="1538"/>
                </a:lnTo>
                <a:lnTo>
                  <a:pt x="281" y="1553"/>
                </a:lnTo>
                <a:lnTo>
                  <a:pt x="284" y="1569"/>
                </a:lnTo>
                <a:lnTo>
                  <a:pt x="288" y="1582"/>
                </a:lnTo>
                <a:lnTo>
                  <a:pt x="288" y="1589"/>
                </a:lnTo>
                <a:lnTo>
                  <a:pt x="288" y="1596"/>
                </a:lnTo>
                <a:lnTo>
                  <a:pt x="288" y="1603"/>
                </a:lnTo>
                <a:lnTo>
                  <a:pt x="288" y="1610"/>
                </a:lnTo>
                <a:lnTo>
                  <a:pt x="291" y="1615"/>
                </a:lnTo>
                <a:lnTo>
                  <a:pt x="294" y="1622"/>
                </a:lnTo>
                <a:lnTo>
                  <a:pt x="300" y="1628"/>
                </a:lnTo>
                <a:lnTo>
                  <a:pt x="301" y="1635"/>
                </a:lnTo>
                <a:lnTo>
                  <a:pt x="303" y="1652"/>
                </a:lnTo>
                <a:lnTo>
                  <a:pt x="310" y="1683"/>
                </a:lnTo>
                <a:lnTo>
                  <a:pt x="317" y="1712"/>
                </a:lnTo>
                <a:lnTo>
                  <a:pt x="322" y="1726"/>
                </a:lnTo>
                <a:lnTo>
                  <a:pt x="322" y="1734"/>
                </a:lnTo>
                <a:lnTo>
                  <a:pt x="322" y="1741"/>
                </a:lnTo>
                <a:lnTo>
                  <a:pt x="320" y="1757"/>
                </a:lnTo>
                <a:lnTo>
                  <a:pt x="322" y="1772"/>
                </a:lnTo>
                <a:lnTo>
                  <a:pt x="322" y="1786"/>
                </a:lnTo>
                <a:lnTo>
                  <a:pt x="322" y="1801"/>
                </a:lnTo>
                <a:lnTo>
                  <a:pt x="325" y="1815"/>
                </a:lnTo>
                <a:lnTo>
                  <a:pt x="330" y="1829"/>
                </a:lnTo>
                <a:lnTo>
                  <a:pt x="335" y="1840"/>
                </a:lnTo>
                <a:lnTo>
                  <a:pt x="341" y="1852"/>
                </a:lnTo>
                <a:lnTo>
                  <a:pt x="351" y="1893"/>
                </a:lnTo>
                <a:lnTo>
                  <a:pt x="353" y="1899"/>
                </a:lnTo>
                <a:lnTo>
                  <a:pt x="351" y="1902"/>
                </a:lnTo>
                <a:lnTo>
                  <a:pt x="347" y="1911"/>
                </a:lnTo>
                <a:lnTo>
                  <a:pt x="344" y="1919"/>
                </a:lnTo>
                <a:lnTo>
                  <a:pt x="339" y="1933"/>
                </a:lnTo>
                <a:lnTo>
                  <a:pt x="337" y="1947"/>
                </a:lnTo>
                <a:lnTo>
                  <a:pt x="337" y="1960"/>
                </a:lnTo>
                <a:lnTo>
                  <a:pt x="337" y="1965"/>
                </a:lnTo>
                <a:lnTo>
                  <a:pt x="337" y="1972"/>
                </a:lnTo>
                <a:lnTo>
                  <a:pt x="332" y="2010"/>
                </a:lnTo>
                <a:lnTo>
                  <a:pt x="327" y="2039"/>
                </a:lnTo>
                <a:lnTo>
                  <a:pt x="320" y="2068"/>
                </a:lnTo>
                <a:lnTo>
                  <a:pt x="312" y="2097"/>
                </a:lnTo>
                <a:lnTo>
                  <a:pt x="308" y="2112"/>
                </a:lnTo>
                <a:lnTo>
                  <a:pt x="305" y="2128"/>
                </a:lnTo>
                <a:lnTo>
                  <a:pt x="301" y="2141"/>
                </a:lnTo>
                <a:lnTo>
                  <a:pt x="301" y="2157"/>
                </a:lnTo>
                <a:lnTo>
                  <a:pt x="301" y="2169"/>
                </a:lnTo>
                <a:lnTo>
                  <a:pt x="301" y="2184"/>
                </a:lnTo>
                <a:lnTo>
                  <a:pt x="298" y="2253"/>
                </a:lnTo>
                <a:lnTo>
                  <a:pt x="298" y="2316"/>
                </a:lnTo>
                <a:lnTo>
                  <a:pt x="298" y="2379"/>
                </a:lnTo>
                <a:lnTo>
                  <a:pt x="298" y="2408"/>
                </a:lnTo>
                <a:lnTo>
                  <a:pt x="300" y="2439"/>
                </a:lnTo>
                <a:lnTo>
                  <a:pt x="303" y="2468"/>
                </a:lnTo>
                <a:lnTo>
                  <a:pt x="308" y="2497"/>
                </a:lnTo>
                <a:lnTo>
                  <a:pt x="313" y="2513"/>
                </a:lnTo>
                <a:lnTo>
                  <a:pt x="318" y="2528"/>
                </a:lnTo>
                <a:lnTo>
                  <a:pt x="330" y="2557"/>
                </a:lnTo>
                <a:lnTo>
                  <a:pt x="334" y="2567"/>
                </a:lnTo>
                <a:lnTo>
                  <a:pt x="339" y="2574"/>
                </a:lnTo>
                <a:lnTo>
                  <a:pt x="341" y="2579"/>
                </a:lnTo>
                <a:lnTo>
                  <a:pt x="341" y="2583"/>
                </a:lnTo>
                <a:lnTo>
                  <a:pt x="335" y="2596"/>
                </a:lnTo>
                <a:lnTo>
                  <a:pt x="332" y="2612"/>
                </a:lnTo>
                <a:lnTo>
                  <a:pt x="330" y="2627"/>
                </a:lnTo>
                <a:lnTo>
                  <a:pt x="330" y="2641"/>
                </a:lnTo>
                <a:lnTo>
                  <a:pt x="334" y="2655"/>
                </a:lnTo>
                <a:lnTo>
                  <a:pt x="337" y="2667"/>
                </a:lnTo>
                <a:lnTo>
                  <a:pt x="342" y="2704"/>
                </a:lnTo>
                <a:lnTo>
                  <a:pt x="347" y="2708"/>
                </a:lnTo>
                <a:lnTo>
                  <a:pt x="353" y="2711"/>
                </a:lnTo>
                <a:lnTo>
                  <a:pt x="365" y="2720"/>
                </a:lnTo>
                <a:lnTo>
                  <a:pt x="378" y="2726"/>
                </a:lnTo>
                <a:lnTo>
                  <a:pt x="387" y="2728"/>
                </a:lnTo>
                <a:lnTo>
                  <a:pt x="389" y="2730"/>
                </a:lnTo>
                <a:lnTo>
                  <a:pt x="392" y="2731"/>
                </a:lnTo>
                <a:lnTo>
                  <a:pt x="412" y="2754"/>
                </a:lnTo>
                <a:lnTo>
                  <a:pt x="436" y="2774"/>
                </a:lnTo>
                <a:lnTo>
                  <a:pt x="450" y="2785"/>
                </a:lnTo>
                <a:lnTo>
                  <a:pt x="464" y="2793"/>
                </a:lnTo>
                <a:lnTo>
                  <a:pt x="476" y="2798"/>
                </a:lnTo>
                <a:lnTo>
                  <a:pt x="489" y="2802"/>
                </a:lnTo>
                <a:lnTo>
                  <a:pt x="505" y="2803"/>
                </a:lnTo>
                <a:lnTo>
                  <a:pt x="518" y="2805"/>
                </a:lnTo>
                <a:lnTo>
                  <a:pt x="549" y="2803"/>
                </a:lnTo>
                <a:lnTo>
                  <a:pt x="578" y="2798"/>
                </a:lnTo>
                <a:lnTo>
                  <a:pt x="594" y="2795"/>
                </a:lnTo>
                <a:lnTo>
                  <a:pt x="607" y="2790"/>
                </a:lnTo>
                <a:lnTo>
                  <a:pt x="621" y="2783"/>
                </a:lnTo>
                <a:lnTo>
                  <a:pt x="635" y="2774"/>
                </a:lnTo>
                <a:lnTo>
                  <a:pt x="640" y="2769"/>
                </a:lnTo>
                <a:lnTo>
                  <a:pt x="643" y="2762"/>
                </a:lnTo>
                <a:lnTo>
                  <a:pt x="643" y="2757"/>
                </a:lnTo>
                <a:lnTo>
                  <a:pt x="643" y="2750"/>
                </a:lnTo>
                <a:lnTo>
                  <a:pt x="640" y="2743"/>
                </a:lnTo>
                <a:lnTo>
                  <a:pt x="636" y="2737"/>
                </a:lnTo>
                <a:lnTo>
                  <a:pt x="628" y="2726"/>
                </a:lnTo>
                <a:lnTo>
                  <a:pt x="616" y="2716"/>
                </a:lnTo>
                <a:lnTo>
                  <a:pt x="604" y="2708"/>
                </a:lnTo>
                <a:lnTo>
                  <a:pt x="594" y="2697"/>
                </a:lnTo>
                <a:lnTo>
                  <a:pt x="585" y="2685"/>
                </a:lnTo>
                <a:lnTo>
                  <a:pt x="563" y="2658"/>
                </a:lnTo>
                <a:lnTo>
                  <a:pt x="561" y="2656"/>
                </a:lnTo>
                <a:lnTo>
                  <a:pt x="561" y="2653"/>
                </a:lnTo>
                <a:lnTo>
                  <a:pt x="561" y="2644"/>
                </a:lnTo>
                <a:lnTo>
                  <a:pt x="560" y="2631"/>
                </a:lnTo>
                <a:lnTo>
                  <a:pt x="556" y="2608"/>
                </a:lnTo>
                <a:lnTo>
                  <a:pt x="553" y="2598"/>
                </a:lnTo>
                <a:lnTo>
                  <a:pt x="548" y="2588"/>
                </a:lnTo>
                <a:lnTo>
                  <a:pt x="542" y="2578"/>
                </a:lnTo>
                <a:lnTo>
                  <a:pt x="536" y="2569"/>
                </a:lnTo>
                <a:lnTo>
                  <a:pt x="529" y="2562"/>
                </a:lnTo>
                <a:lnTo>
                  <a:pt x="518" y="2557"/>
                </a:lnTo>
                <a:lnTo>
                  <a:pt x="527" y="2543"/>
                </a:lnTo>
                <a:lnTo>
                  <a:pt x="532" y="2530"/>
                </a:lnTo>
                <a:lnTo>
                  <a:pt x="536" y="2514"/>
                </a:lnTo>
                <a:lnTo>
                  <a:pt x="539" y="2499"/>
                </a:lnTo>
                <a:lnTo>
                  <a:pt x="539" y="2487"/>
                </a:lnTo>
                <a:lnTo>
                  <a:pt x="537" y="2477"/>
                </a:lnTo>
                <a:lnTo>
                  <a:pt x="534" y="2454"/>
                </a:lnTo>
                <a:lnTo>
                  <a:pt x="525" y="2295"/>
                </a:lnTo>
                <a:lnTo>
                  <a:pt x="518" y="2179"/>
                </a:lnTo>
                <a:lnTo>
                  <a:pt x="517" y="2152"/>
                </a:lnTo>
                <a:lnTo>
                  <a:pt x="517" y="2138"/>
                </a:lnTo>
                <a:lnTo>
                  <a:pt x="518" y="2124"/>
                </a:lnTo>
                <a:lnTo>
                  <a:pt x="518" y="2109"/>
                </a:lnTo>
                <a:lnTo>
                  <a:pt x="517" y="2095"/>
                </a:lnTo>
                <a:lnTo>
                  <a:pt x="515" y="2090"/>
                </a:lnTo>
                <a:lnTo>
                  <a:pt x="513" y="2083"/>
                </a:lnTo>
                <a:lnTo>
                  <a:pt x="515" y="2075"/>
                </a:lnTo>
                <a:lnTo>
                  <a:pt x="518" y="2068"/>
                </a:lnTo>
                <a:lnTo>
                  <a:pt x="524" y="2054"/>
                </a:lnTo>
                <a:lnTo>
                  <a:pt x="525" y="2041"/>
                </a:lnTo>
                <a:lnTo>
                  <a:pt x="525" y="2027"/>
                </a:lnTo>
                <a:lnTo>
                  <a:pt x="525" y="2018"/>
                </a:lnTo>
                <a:lnTo>
                  <a:pt x="527" y="2012"/>
                </a:lnTo>
                <a:lnTo>
                  <a:pt x="534" y="1986"/>
                </a:lnTo>
                <a:lnTo>
                  <a:pt x="541" y="1958"/>
                </a:lnTo>
                <a:lnTo>
                  <a:pt x="572" y="1810"/>
                </a:lnTo>
                <a:lnTo>
                  <a:pt x="580" y="1762"/>
                </a:lnTo>
                <a:lnTo>
                  <a:pt x="582" y="1760"/>
                </a:lnTo>
                <a:lnTo>
                  <a:pt x="583" y="1764"/>
                </a:lnTo>
                <a:lnTo>
                  <a:pt x="587" y="1769"/>
                </a:lnTo>
                <a:lnTo>
                  <a:pt x="590" y="1774"/>
                </a:lnTo>
                <a:lnTo>
                  <a:pt x="592" y="1782"/>
                </a:lnTo>
                <a:lnTo>
                  <a:pt x="594" y="1789"/>
                </a:lnTo>
                <a:lnTo>
                  <a:pt x="594" y="1798"/>
                </a:lnTo>
                <a:lnTo>
                  <a:pt x="594" y="1815"/>
                </a:lnTo>
                <a:lnTo>
                  <a:pt x="594" y="1876"/>
                </a:lnTo>
                <a:lnTo>
                  <a:pt x="594" y="1907"/>
                </a:lnTo>
                <a:lnTo>
                  <a:pt x="597" y="1938"/>
                </a:lnTo>
                <a:lnTo>
                  <a:pt x="599" y="1953"/>
                </a:lnTo>
                <a:lnTo>
                  <a:pt x="601" y="1967"/>
                </a:lnTo>
                <a:lnTo>
                  <a:pt x="602" y="1974"/>
                </a:lnTo>
                <a:lnTo>
                  <a:pt x="606" y="1979"/>
                </a:lnTo>
                <a:lnTo>
                  <a:pt x="607" y="1982"/>
                </a:lnTo>
                <a:lnTo>
                  <a:pt x="609" y="1984"/>
                </a:lnTo>
                <a:lnTo>
                  <a:pt x="607" y="1991"/>
                </a:lnTo>
                <a:lnTo>
                  <a:pt x="606" y="2006"/>
                </a:lnTo>
                <a:lnTo>
                  <a:pt x="606" y="2020"/>
                </a:lnTo>
                <a:lnTo>
                  <a:pt x="606" y="2029"/>
                </a:lnTo>
                <a:lnTo>
                  <a:pt x="609" y="2035"/>
                </a:lnTo>
                <a:lnTo>
                  <a:pt x="613" y="2042"/>
                </a:lnTo>
                <a:lnTo>
                  <a:pt x="616" y="2047"/>
                </a:lnTo>
                <a:lnTo>
                  <a:pt x="619" y="2051"/>
                </a:lnTo>
                <a:lnTo>
                  <a:pt x="619" y="2056"/>
                </a:lnTo>
                <a:lnTo>
                  <a:pt x="616" y="2063"/>
                </a:lnTo>
                <a:lnTo>
                  <a:pt x="611" y="2068"/>
                </a:lnTo>
                <a:lnTo>
                  <a:pt x="607" y="2073"/>
                </a:lnTo>
                <a:lnTo>
                  <a:pt x="606" y="2080"/>
                </a:lnTo>
                <a:lnTo>
                  <a:pt x="604" y="2094"/>
                </a:lnTo>
                <a:lnTo>
                  <a:pt x="602" y="2109"/>
                </a:lnTo>
                <a:lnTo>
                  <a:pt x="604" y="2126"/>
                </a:lnTo>
                <a:lnTo>
                  <a:pt x="604" y="2133"/>
                </a:lnTo>
                <a:lnTo>
                  <a:pt x="602" y="2141"/>
                </a:lnTo>
                <a:lnTo>
                  <a:pt x="597" y="2157"/>
                </a:lnTo>
                <a:lnTo>
                  <a:pt x="589" y="2215"/>
                </a:lnTo>
                <a:lnTo>
                  <a:pt x="582" y="2275"/>
                </a:lnTo>
                <a:lnTo>
                  <a:pt x="572" y="2343"/>
                </a:lnTo>
                <a:lnTo>
                  <a:pt x="570" y="2371"/>
                </a:lnTo>
                <a:lnTo>
                  <a:pt x="570" y="2386"/>
                </a:lnTo>
                <a:lnTo>
                  <a:pt x="570" y="2400"/>
                </a:lnTo>
                <a:lnTo>
                  <a:pt x="570" y="2431"/>
                </a:lnTo>
                <a:lnTo>
                  <a:pt x="572" y="2463"/>
                </a:lnTo>
                <a:lnTo>
                  <a:pt x="573" y="2489"/>
                </a:lnTo>
                <a:lnTo>
                  <a:pt x="573" y="2497"/>
                </a:lnTo>
                <a:lnTo>
                  <a:pt x="575" y="2504"/>
                </a:lnTo>
                <a:lnTo>
                  <a:pt x="577" y="2511"/>
                </a:lnTo>
                <a:lnTo>
                  <a:pt x="577" y="2518"/>
                </a:lnTo>
                <a:lnTo>
                  <a:pt x="573" y="2547"/>
                </a:lnTo>
                <a:lnTo>
                  <a:pt x="572" y="2562"/>
                </a:lnTo>
                <a:lnTo>
                  <a:pt x="573" y="2578"/>
                </a:lnTo>
                <a:lnTo>
                  <a:pt x="575" y="2591"/>
                </a:lnTo>
                <a:lnTo>
                  <a:pt x="580" y="2605"/>
                </a:lnTo>
                <a:lnTo>
                  <a:pt x="587" y="2620"/>
                </a:lnTo>
                <a:lnTo>
                  <a:pt x="595" y="2632"/>
                </a:lnTo>
                <a:lnTo>
                  <a:pt x="599" y="2639"/>
                </a:lnTo>
                <a:lnTo>
                  <a:pt x="602" y="2646"/>
                </a:lnTo>
                <a:lnTo>
                  <a:pt x="607" y="2661"/>
                </a:lnTo>
                <a:lnTo>
                  <a:pt x="616" y="2680"/>
                </a:lnTo>
                <a:lnTo>
                  <a:pt x="618" y="2685"/>
                </a:lnTo>
                <a:lnTo>
                  <a:pt x="619" y="2689"/>
                </a:lnTo>
                <a:lnTo>
                  <a:pt x="631" y="2702"/>
                </a:lnTo>
                <a:lnTo>
                  <a:pt x="633" y="2709"/>
                </a:lnTo>
                <a:lnTo>
                  <a:pt x="635" y="2716"/>
                </a:lnTo>
                <a:lnTo>
                  <a:pt x="642" y="2728"/>
                </a:lnTo>
                <a:lnTo>
                  <a:pt x="650" y="2740"/>
                </a:lnTo>
                <a:lnTo>
                  <a:pt x="657" y="2745"/>
                </a:lnTo>
                <a:lnTo>
                  <a:pt x="662" y="2750"/>
                </a:lnTo>
                <a:lnTo>
                  <a:pt x="676" y="2757"/>
                </a:lnTo>
                <a:lnTo>
                  <a:pt x="690" y="2762"/>
                </a:lnTo>
                <a:lnTo>
                  <a:pt x="705" y="2766"/>
                </a:lnTo>
                <a:lnTo>
                  <a:pt x="719" y="2767"/>
                </a:lnTo>
                <a:lnTo>
                  <a:pt x="734" y="2769"/>
                </a:lnTo>
                <a:lnTo>
                  <a:pt x="761" y="2767"/>
                </a:lnTo>
                <a:lnTo>
                  <a:pt x="778" y="2764"/>
                </a:lnTo>
                <a:lnTo>
                  <a:pt x="792" y="2761"/>
                </a:lnTo>
                <a:lnTo>
                  <a:pt x="808" y="2754"/>
                </a:lnTo>
                <a:lnTo>
                  <a:pt x="814" y="2750"/>
                </a:lnTo>
                <a:lnTo>
                  <a:pt x="819" y="2745"/>
                </a:lnTo>
                <a:lnTo>
                  <a:pt x="825" y="2733"/>
                </a:lnTo>
                <a:lnTo>
                  <a:pt x="828" y="2718"/>
                </a:lnTo>
                <a:lnTo>
                  <a:pt x="828" y="2702"/>
                </a:lnTo>
                <a:lnTo>
                  <a:pt x="825" y="2690"/>
                </a:lnTo>
                <a:lnTo>
                  <a:pt x="818" y="2673"/>
                </a:lnTo>
                <a:lnTo>
                  <a:pt x="808" y="2658"/>
                </a:lnTo>
                <a:lnTo>
                  <a:pt x="789" y="2629"/>
                </a:lnTo>
                <a:lnTo>
                  <a:pt x="777" y="2608"/>
                </a:lnTo>
                <a:lnTo>
                  <a:pt x="768" y="2590"/>
                </a:lnTo>
                <a:lnTo>
                  <a:pt x="765" y="2584"/>
                </a:lnTo>
                <a:lnTo>
                  <a:pt x="768" y="2578"/>
                </a:lnTo>
                <a:lnTo>
                  <a:pt x="773" y="2566"/>
                </a:lnTo>
                <a:lnTo>
                  <a:pt x="778" y="2552"/>
                </a:lnTo>
                <a:lnTo>
                  <a:pt x="780" y="2537"/>
                </a:lnTo>
                <a:lnTo>
                  <a:pt x="778" y="2523"/>
                </a:lnTo>
                <a:lnTo>
                  <a:pt x="778" y="2516"/>
                </a:lnTo>
                <a:lnTo>
                  <a:pt x="777" y="2509"/>
                </a:lnTo>
                <a:lnTo>
                  <a:pt x="773" y="2506"/>
                </a:lnTo>
                <a:lnTo>
                  <a:pt x="772" y="2502"/>
                </a:lnTo>
                <a:lnTo>
                  <a:pt x="775" y="2499"/>
                </a:lnTo>
                <a:lnTo>
                  <a:pt x="777" y="2495"/>
                </a:lnTo>
                <a:lnTo>
                  <a:pt x="784" y="2484"/>
                </a:lnTo>
                <a:lnTo>
                  <a:pt x="787" y="2477"/>
                </a:lnTo>
                <a:lnTo>
                  <a:pt x="789" y="2470"/>
                </a:lnTo>
                <a:lnTo>
                  <a:pt x="792" y="2439"/>
                </a:lnTo>
                <a:lnTo>
                  <a:pt x="790" y="2424"/>
                </a:lnTo>
                <a:lnTo>
                  <a:pt x="789" y="2408"/>
                </a:lnTo>
                <a:lnTo>
                  <a:pt x="787" y="2395"/>
                </a:lnTo>
                <a:lnTo>
                  <a:pt x="785" y="2379"/>
                </a:lnTo>
                <a:lnTo>
                  <a:pt x="777" y="2350"/>
                </a:lnTo>
                <a:lnTo>
                  <a:pt x="778" y="2343"/>
                </a:lnTo>
                <a:lnTo>
                  <a:pt x="778" y="2338"/>
                </a:lnTo>
                <a:lnTo>
                  <a:pt x="780" y="2316"/>
                </a:lnTo>
                <a:lnTo>
                  <a:pt x="782" y="2297"/>
                </a:lnTo>
                <a:lnTo>
                  <a:pt x="789" y="2217"/>
                </a:lnTo>
                <a:lnTo>
                  <a:pt x="792" y="2159"/>
                </a:lnTo>
                <a:lnTo>
                  <a:pt x="792" y="2100"/>
                </a:lnTo>
                <a:lnTo>
                  <a:pt x="792" y="2068"/>
                </a:lnTo>
                <a:lnTo>
                  <a:pt x="790" y="2037"/>
                </a:lnTo>
                <a:lnTo>
                  <a:pt x="789" y="2023"/>
                </a:lnTo>
                <a:lnTo>
                  <a:pt x="789" y="2017"/>
                </a:lnTo>
                <a:lnTo>
                  <a:pt x="789" y="2010"/>
                </a:lnTo>
                <a:lnTo>
                  <a:pt x="797" y="1981"/>
                </a:lnTo>
                <a:lnTo>
                  <a:pt x="802" y="1948"/>
                </a:lnTo>
                <a:lnTo>
                  <a:pt x="806" y="1916"/>
                </a:lnTo>
                <a:lnTo>
                  <a:pt x="804" y="1904"/>
                </a:lnTo>
                <a:lnTo>
                  <a:pt x="801" y="1890"/>
                </a:lnTo>
                <a:lnTo>
                  <a:pt x="797" y="1875"/>
                </a:lnTo>
                <a:lnTo>
                  <a:pt x="796" y="1871"/>
                </a:lnTo>
                <a:lnTo>
                  <a:pt x="796" y="1868"/>
                </a:lnTo>
                <a:lnTo>
                  <a:pt x="797" y="1861"/>
                </a:lnTo>
                <a:lnTo>
                  <a:pt x="813" y="1801"/>
                </a:lnTo>
                <a:lnTo>
                  <a:pt x="819" y="1770"/>
                </a:lnTo>
                <a:lnTo>
                  <a:pt x="825" y="1740"/>
                </a:lnTo>
                <a:lnTo>
                  <a:pt x="828" y="1709"/>
                </a:lnTo>
                <a:lnTo>
                  <a:pt x="830" y="1693"/>
                </a:lnTo>
                <a:lnTo>
                  <a:pt x="830" y="1678"/>
                </a:lnTo>
                <a:lnTo>
                  <a:pt x="830" y="1644"/>
                </a:lnTo>
                <a:lnTo>
                  <a:pt x="830" y="1632"/>
                </a:lnTo>
                <a:lnTo>
                  <a:pt x="828" y="1625"/>
                </a:lnTo>
                <a:lnTo>
                  <a:pt x="828" y="1622"/>
                </a:lnTo>
                <a:lnTo>
                  <a:pt x="828" y="1616"/>
                </a:lnTo>
                <a:lnTo>
                  <a:pt x="837" y="1589"/>
                </a:lnTo>
                <a:lnTo>
                  <a:pt x="843" y="1562"/>
                </a:lnTo>
                <a:lnTo>
                  <a:pt x="849" y="1534"/>
                </a:lnTo>
                <a:lnTo>
                  <a:pt x="854" y="1505"/>
                </a:lnTo>
                <a:lnTo>
                  <a:pt x="859" y="1454"/>
                </a:lnTo>
                <a:lnTo>
                  <a:pt x="859" y="1442"/>
                </a:lnTo>
                <a:lnTo>
                  <a:pt x="859" y="1428"/>
                </a:lnTo>
                <a:lnTo>
                  <a:pt x="854" y="1403"/>
                </a:lnTo>
                <a:lnTo>
                  <a:pt x="879" y="1421"/>
                </a:lnTo>
                <a:lnTo>
                  <a:pt x="891" y="1428"/>
                </a:lnTo>
                <a:lnTo>
                  <a:pt x="895" y="1432"/>
                </a:lnTo>
                <a:lnTo>
                  <a:pt x="895" y="1435"/>
                </a:lnTo>
                <a:lnTo>
                  <a:pt x="895" y="1444"/>
                </a:lnTo>
                <a:lnTo>
                  <a:pt x="895" y="1457"/>
                </a:lnTo>
                <a:lnTo>
                  <a:pt x="895" y="1464"/>
                </a:lnTo>
                <a:lnTo>
                  <a:pt x="896" y="1469"/>
                </a:lnTo>
                <a:lnTo>
                  <a:pt x="898" y="1476"/>
                </a:lnTo>
                <a:lnTo>
                  <a:pt x="896" y="1483"/>
                </a:lnTo>
                <a:lnTo>
                  <a:pt x="893" y="1497"/>
                </a:lnTo>
                <a:lnTo>
                  <a:pt x="893" y="1512"/>
                </a:lnTo>
                <a:lnTo>
                  <a:pt x="893" y="1526"/>
                </a:lnTo>
                <a:lnTo>
                  <a:pt x="891" y="1539"/>
                </a:lnTo>
                <a:lnTo>
                  <a:pt x="893" y="1546"/>
                </a:lnTo>
                <a:lnTo>
                  <a:pt x="895" y="1551"/>
                </a:lnTo>
                <a:lnTo>
                  <a:pt x="896" y="1555"/>
                </a:lnTo>
                <a:lnTo>
                  <a:pt x="900" y="1555"/>
                </a:lnTo>
                <a:lnTo>
                  <a:pt x="905" y="1555"/>
                </a:lnTo>
                <a:lnTo>
                  <a:pt x="912" y="1551"/>
                </a:lnTo>
                <a:lnTo>
                  <a:pt x="915" y="1546"/>
                </a:lnTo>
                <a:lnTo>
                  <a:pt x="919" y="1541"/>
                </a:lnTo>
                <a:lnTo>
                  <a:pt x="920" y="1534"/>
                </a:lnTo>
                <a:lnTo>
                  <a:pt x="922" y="1521"/>
                </a:lnTo>
                <a:lnTo>
                  <a:pt x="924" y="1488"/>
                </a:lnTo>
                <a:lnTo>
                  <a:pt x="926" y="1485"/>
                </a:lnTo>
                <a:lnTo>
                  <a:pt x="927" y="1483"/>
                </a:lnTo>
                <a:lnTo>
                  <a:pt x="931" y="1481"/>
                </a:lnTo>
                <a:lnTo>
                  <a:pt x="934" y="1481"/>
                </a:lnTo>
                <a:lnTo>
                  <a:pt x="941" y="1483"/>
                </a:lnTo>
                <a:lnTo>
                  <a:pt x="944" y="1488"/>
                </a:lnTo>
                <a:lnTo>
                  <a:pt x="946" y="1493"/>
                </a:lnTo>
                <a:lnTo>
                  <a:pt x="948" y="1500"/>
                </a:lnTo>
                <a:lnTo>
                  <a:pt x="951" y="1509"/>
                </a:lnTo>
                <a:lnTo>
                  <a:pt x="953" y="1517"/>
                </a:lnTo>
                <a:lnTo>
                  <a:pt x="953" y="1524"/>
                </a:lnTo>
                <a:lnTo>
                  <a:pt x="951" y="1531"/>
                </a:lnTo>
                <a:lnTo>
                  <a:pt x="953" y="1536"/>
                </a:lnTo>
                <a:lnTo>
                  <a:pt x="955" y="1543"/>
                </a:lnTo>
                <a:lnTo>
                  <a:pt x="951" y="1541"/>
                </a:lnTo>
                <a:lnTo>
                  <a:pt x="949" y="1543"/>
                </a:lnTo>
                <a:lnTo>
                  <a:pt x="944" y="1548"/>
                </a:lnTo>
                <a:lnTo>
                  <a:pt x="939" y="1555"/>
                </a:lnTo>
                <a:lnTo>
                  <a:pt x="937" y="1558"/>
                </a:lnTo>
                <a:lnTo>
                  <a:pt x="936" y="1562"/>
                </a:lnTo>
                <a:lnTo>
                  <a:pt x="926" y="1572"/>
                </a:lnTo>
                <a:lnTo>
                  <a:pt x="920" y="1577"/>
                </a:lnTo>
                <a:lnTo>
                  <a:pt x="917" y="1584"/>
                </a:lnTo>
                <a:lnTo>
                  <a:pt x="915" y="1591"/>
                </a:lnTo>
                <a:lnTo>
                  <a:pt x="915" y="1594"/>
                </a:lnTo>
                <a:lnTo>
                  <a:pt x="915" y="1596"/>
                </a:lnTo>
                <a:lnTo>
                  <a:pt x="919" y="1599"/>
                </a:lnTo>
                <a:lnTo>
                  <a:pt x="922" y="1601"/>
                </a:lnTo>
                <a:lnTo>
                  <a:pt x="929" y="1599"/>
                </a:lnTo>
                <a:lnTo>
                  <a:pt x="944" y="1594"/>
                </a:lnTo>
                <a:lnTo>
                  <a:pt x="956" y="1587"/>
                </a:lnTo>
                <a:lnTo>
                  <a:pt x="982" y="1569"/>
                </a:lnTo>
                <a:lnTo>
                  <a:pt x="991" y="1560"/>
                </a:lnTo>
                <a:lnTo>
                  <a:pt x="994" y="1555"/>
                </a:lnTo>
                <a:lnTo>
                  <a:pt x="997" y="1548"/>
                </a:lnTo>
                <a:lnTo>
                  <a:pt x="999" y="1533"/>
                </a:lnTo>
                <a:lnTo>
                  <a:pt x="1001" y="1533"/>
                </a:lnTo>
                <a:lnTo>
                  <a:pt x="1002" y="1531"/>
                </a:lnTo>
                <a:lnTo>
                  <a:pt x="1006" y="1522"/>
                </a:lnTo>
                <a:lnTo>
                  <a:pt x="1008" y="1516"/>
                </a:lnTo>
                <a:lnTo>
                  <a:pt x="1008" y="1507"/>
                </a:lnTo>
                <a:lnTo>
                  <a:pt x="1006" y="1492"/>
                </a:lnTo>
                <a:lnTo>
                  <a:pt x="1008" y="1486"/>
                </a:lnTo>
                <a:lnTo>
                  <a:pt x="1009" y="1480"/>
                </a:lnTo>
                <a:lnTo>
                  <a:pt x="1009" y="1474"/>
                </a:lnTo>
                <a:lnTo>
                  <a:pt x="1009" y="1468"/>
                </a:lnTo>
                <a:lnTo>
                  <a:pt x="1008" y="1461"/>
                </a:lnTo>
                <a:lnTo>
                  <a:pt x="1006" y="1454"/>
                </a:lnTo>
                <a:lnTo>
                  <a:pt x="1001" y="1447"/>
                </a:lnTo>
                <a:lnTo>
                  <a:pt x="999" y="1444"/>
                </a:lnTo>
                <a:lnTo>
                  <a:pt x="999" y="1440"/>
                </a:lnTo>
                <a:lnTo>
                  <a:pt x="1001" y="1411"/>
                </a:lnTo>
                <a:lnTo>
                  <a:pt x="1004" y="1382"/>
                </a:lnTo>
                <a:lnTo>
                  <a:pt x="1004" y="1367"/>
                </a:lnTo>
                <a:lnTo>
                  <a:pt x="1004" y="1351"/>
                </a:lnTo>
                <a:lnTo>
                  <a:pt x="1001" y="1336"/>
                </a:lnTo>
                <a:lnTo>
                  <a:pt x="996" y="1321"/>
                </a:lnTo>
                <a:lnTo>
                  <a:pt x="985" y="1293"/>
                </a:lnTo>
                <a:lnTo>
                  <a:pt x="984" y="1286"/>
                </a:lnTo>
                <a:lnTo>
                  <a:pt x="982" y="1278"/>
                </a:lnTo>
                <a:lnTo>
                  <a:pt x="982" y="1262"/>
                </a:lnTo>
                <a:lnTo>
                  <a:pt x="980" y="1235"/>
                </a:lnTo>
                <a:lnTo>
                  <a:pt x="975" y="1206"/>
                </a:lnTo>
                <a:lnTo>
                  <a:pt x="963" y="1150"/>
                </a:lnTo>
                <a:lnTo>
                  <a:pt x="936" y="1013"/>
                </a:lnTo>
                <a:lnTo>
                  <a:pt x="929" y="984"/>
                </a:lnTo>
                <a:lnTo>
                  <a:pt x="920" y="953"/>
                </a:lnTo>
                <a:lnTo>
                  <a:pt x="903" y="895"/>
                </a:lnTo>
                <a:lnTo>
                  <a:pt x="896" y="866"/>
                </a:lnTo>
                <a:lnTo>
                  <a:pt x="888" y="838"/>
                </a:lnTo>
                <a:lnTo>
                  <a:pt x="876" y="808"/>
                </a:lnTo>
                <a:lnTo>
                  <a:pt x="871" y="796"/>
                </a:lnTo>
                <a:lnTo>
                  <a:pt x="867" y="790"/>
                </a:lnTo>
                <a:lnTo>
                  <a:pt x="866" y="784"/>
                </a:lnTo>
                <a:lnTo>
                  <a:pt x="859" y="719"/>
                </a:lnTo>
                <a:lnTo>
                  <a:pt x="849" y="652"/>
                </a:lnTo>
                <a:lnTo>
                  <a:pt x="843" y="623"/>
                </a:lnTo>
                <a:lnTo>
                  <a:pt x="837" y="592"/>
                </a:lnTo>
                <a:lnTo>
                  <a:pt x="831" y="580"/>
                </a:lnTo>
                <a:lnTo>
                  <a:pt x="828" y="566"/>
                </a:lnTo>
                <a:lnTo>
                  <a:pt x="825" y="553"/>
                </a:lnTo>
                <a:lnTo>
                  <a:pt x="818" y="537"/>
                </a:lnTo>
                <a:lnTo>
                  <a:pt x="813" y="525"/>
                </a:lnTo>
                <a:lnTo>
                  <a:pt x="804" y="512"/>
                </a:lnTo>
                <a:lnTo>
                  <a:pt x="796" y="500"/>
                </a:lnTo>
                <a:lnTo>
                  <a:pt x="787" y="489"/>
                </a:lnTo>
                <a:lnTo>
                  <a:pt x="777" y="479"/>
                </a:lnTo>
                <a:lnTo>
                  <a:pt x="765" y="469"/>
                </a:lnTo>
                <a:lnTo>
                  <a:pt x="753" y="462"/>
                </a:lnTo>
                <a:lnTo>
                  <a:pt x="741" y="457"/>
                </a:lnTo>
                <a:lnTo>
                  <a:pt x="676" y="442"/>
                </a:lnTo>
                <a:lnTo>
                  <a:pt x="662" y="438"/>
                </a:lnTo>
                <a:lnTo>
                  <a:pt x="648" y="433"/>
                </a:lnTo>
                <a:lnTo>
                  <a:pt x="643" y="431"/>
                </a:lnTo>
                <a:lnTo>
                  <a:pt x="636" y="430"/>
                </a:lnTo>
                <a:lnTo>
                  <a:pt x="621" y="430"/>
                </a:lnTo>
                <a:lnTo>
                  <a:pt x="625" y="424"/>
                </a:lnTo>
                <a:lnTo>
                  <a:pt x="628" y="418"/>
                </a:lnTo>
                <a:lnTo>
                  <a:pt x="630" y="402"/>
                </a:lnTo>
                <a:lnTo>
                  <a:pt x="631" y="389"/>
                </a:lnTo>
                <a:lnTo>
                  <a:pt x="631" y="373"/>
                </a:lnTo>
                <a:lnTo>
                  <a:pt x="635" y="359"/>
                </a:lnTo>
                <a:lnTo>
                  <a:pt x="640" y="344"/>
                </a:lnTo>
                <a:lnTo>
                  <a:pt x="650" y="317"/>
                </a:lnTo>
                <a:lnTo>
                  <a:pt x="655" y="303"/>
                </a:lnTo>
                <a:lnTo>
                  <a:pt x="655" y="288"/>
                </a:lnTo>
                <a:lnTo>
                  <a:pt x="657" y="259"/>
                </a:lnTo>
                <a:lnTo>
                  <a:pt x="659" y="245"/>
                </a:lnTo>
                <a:lnTo>
                  <a:pt x="664" y="233"/>
                </a:lnTo>
                <a:lnTo>
                  <a:pt x="667" y="226"/>
                </a:lnTo>
                <a:lnTo>
                  <a:pt x="667" y="219"/>
                </a:lnTo>
                <a:lnTo>
                  <a:pt x="669" y="206"/>
                </a:lnTo>
                <a:lnTo>
                  <a:pt x="669" y="190"/>
                </a:lnTo>
                <a:lnTo>
                  <a:pt x="672" y="175"/>
                </a:lnTo>
                <a:lnTo>
                  <a:pt x="676" y="170"/>
                </a:lnTo>
                <a:lnTo>
                  <a:pt x="678" y="168"/>
                </a:lnTo>
                <a:lnTo>
                  <a:pt x="678" y="164"/>
                </a:lnTo>
                <a:lnTo>
                  <a:pt x="678" y="149"/>
                </a:lnTo>
                <a:lnTo>
                  <a:pt x="676" y="134"/>
                </a:lnTo>
                <a:lnTo>
                  <a:pt x="672" y="120"/>
                </a:lnTo>
                <a:lnTo>
                  <a:pt x="667" y="106"/>
                </a:lnTo>
                <a:lnTo>
                  <a:pt x="660" y="93"/>
                </a:lnTo>
                <a:lnTo>
                  <a:pt x="654" y="79"/>
                </a:lnTo>
                <a:lnTo>
                  <a:pt x="645" y="67"/>
                </a:lnTo>
                <a:lnTo>
                  <a:pt x="635" y="55"/>
                </a:lnTo>
                <a:lnTo>
                  <a:pt x="625" y="45"/>
                </a:lnTo>
                <a:lnTo>
                  <a:pt x="613" y="35"/>
                </a:lnTo>
                <a:lnTo>
                  <a:pt x="599" y="28"/>
                </a:lnTo>
                <a:lnTo>
                  <a:pt x="585" y="21"/>
                </a:lnTo>
                <a:lnTo>
                  <a:pt x="572" y="16"/>
                </a:lnTo>
                <a:lnTo>
                  <a:pt x="551" y="9"/>
                </a:lnTo>
                <a:lnTo>
                  <a:pt x="529" y="4"/>
                </a:lnTo>
                <a:lnTo>
                  <a:pt x="510" y="0"/>
                </a:lnTo>
                <a:lnTo>
                  <a:pt x="48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5" name="Freeform 8"/>
          <p:cNvSpPr>
            <a:spLocks/>
          </p:cNvSpPr>
          <p:nvPr/>
        </p:nvSpPr>
        <p:spPr bwMode="auto">
          <a:xfrm>
            <a:off x="5152496" y="1036639"/>
            <a:ext cx="1735270" cy="4452937"/>
          </a:xfrm>
          <a:custGeom>
            <a:avLst/>
            <a:gdLst>
              <a:gd name="T0" fmla="*/ 581025 w 1009"/>
              <a:gd name="T1" fmla="*/ 101600 h 2805"/>
              <a:gd name="T2" fmla="*/ 579438 w 1009"/>
              <a:gd name="T3" fmla="*/ 431800 h 2805"/>
              <a:gd name="T4" fmla="*/ 654050 w 1009"/>
              <a:gd name="T5" fmla="*/ 592137 h 2805"/>
              <a:gd name="T6" fmla="*/ 503238 w 1009"/>
              <a:gd name="T7" fmla="*/ 701675 h 2805"/>
              <a:gd name="T8" fmla="*/ 350838 w 1009"/>
              <a:gd name="T9" fmla="*/ 747712 h 2805"/>
              <a:gd name="T10" fmla="*/ 212725 w 1009"/>
              <a:gd name="T11" fmla="*/ 904875 h 2805"/>
              <a:gd name="T12" fmla="*/ 152400 w 1009"/>
              <a:gd name="T13" fmla="*/ 1292225 h 2805"/>
              <a:gd name="T14" fmla="*/ 79375 w 1009"/>
              <a:gd name="T15" fmla="*/ 1439862 h 2805"/>
              <a:gd name="T16" fmla="*/ 122238 w 1009"/>
              <a:gd name="T17" fmla="*/ 1589087 h 2805"/>
              <a:gd name="T18" fmla="*/ 65088 w 1009"/>
              <a:gd name="T19" fmla="*/ 1722437 h 2805"/>
              <a:gd name="T20" fmla="*/ 11113 w 1009"/>
              <a:gd name="T21" fmla="*/ 2117725 h 2805"/>
              <a:gd name="T22" fmla="*/ 52388 w 1009"/>
              <a:gd name="T23" fmla="*/ 2273300 h 2805"/>
              <a:gd name="T24" fmla="*/ 374650 w 1009"/>
              <a:gd name="T25" fmla="*/ 2338387 h 2805"/>
              <a:gd name="T26" fmla="*/ 466725 w 1009"/>
              <a:gd name="T27" fmla="*/ 2254250 h 2805"/>
              <a:gd name="T28" fmla="*/ 450850 w 1009"/>
              <a:gd name="T29" fmla="*/ 2490787 h 2805"/>
              <a:gd name="T30" fmla="*/ 481013 w 1009"/>
              <a:gd name="T31" fmla="*/ 2622550 h 2805"/>
              <a:gd name="T32" fmla="*/ 511175 w 1009"/>
              <a:gd name="T33" fmla="*/ 2859087 h 2805"/>
              <a:gd name="T34" fmla="*/ 546100 w 1009"/>
              <a:gd name="T35" fmla="*/ 3046412 h 2805"/>
              <a:gd name="T36" fmla="*/ 488950 w 1009"/>
              <a:gd name="T37" fmla="*/ 3352800 h 2805"/>
              <a:gd name="T38" fmla="*/ 473075 w 1009"/>
              <a:gd name="T39" fmla="*/ 3776662 h 2805"/>
              <a:gd name="T40" fmla="*/ 541338 w 1009"/>
              <a:gd name="T41" fmla="*/ 4100512 h 2805"/>
              <a:gd name="T42" fmla="*/ 560388 w 1009"/>
              <a:gd name="T43" fmla="*/ 4303712 h 2805"/>
              <a:gd name="T44" fmla="*/ 736600 w 1009"/>
              <a:gd name="T45" fmla="*/ 4433887 h 2805"/>
              <a:gd name="T46" fmla="*/ 1008063 w 1009"/>
              <a:gd name="T47" fmla="*/ 4403725 h 2805"/>
              <a:gd name="T48" fmla="*/ 928688 w 1009"/>
              <a:gd name="T49" fmla="*/ 4262437 h 2805"/>
              <a:gd name="T50" fmla="*/ 839788 w 1009"/>
              <a:gd name="T51" fmla="*/ 4067175 h 2805"/>
              <a:gd name="T52" fmla="*/ 822325 w 1009"/>
              <a:gd name="T53" fmla="*/ 3459162 h 2805"/>
              <a:gd name="T54" fmla="*/ 822325 w 1009"/>
              <a:gd name="T55" fmla="*/ 3282950 h 2805"/>
              <a:gd name="T56" fmla="*/ 920750 w 1009"/>
              <a:gd name="T57" fmla="*/ 2797175 h 2805"/>
              <a:gd name="T58" fmla="*/ 942975 w 1009"/>
              <a:gd name="T59" fmla="*/ 3027362 h 2805"/>
              <a:gd name="T60" fmla="*/ 962025 w 1009"/>
              <a:gd name="T61" fmla="*/ 3184525 h 2805"/>
              <a:gd name="T62" fmla="*/ 962025 w 1009"/>
              <a:gd name="T63" fmla="*/ 3302000 h 2805"/>
              <a:gd name="T64" fmla="*/ 908050 w 1009"/>
              <a:gd name="T65" fmla="*/ 3719512 h 2805"/>
              <a:gd name="T66" fmla="*/ 915988 w 1009"/>
              <a:gd name="T67" fmla="*/ 3986212 h 2805"/>
              <a:gd name="T68" fmla="*/ 955675 w 1009"/>
              <a:gd name="T69" fmla="*/ 4200525 h 2805"/>
              <a:gd name="T70" fmla="*/ 1031875 w 1009"/>
              <a:gd name="T71" fmla="*/ 4349750 h 2805"/>
              <a:gd name="T72" fmla="*/ 1257300 w 1009"/>
              <a:gd name="T73" fmla="*/ 4383087 h 2805"/>
              <a:gd name="T74" fmla="*/ 1233488 w 1009"/>
              <a:gd name="T75" fmla="*/ 4140200 h 2805"/>
              <a:gd name="T76" fmla="*/ 1233488 w 1009"/>
              <a:gd name="T77" fmla="*/ 3983037 h 2805"/>
              <a:gd name="T78" fmla="*/ 1252538 w 1009"/>
              <a:gd name="T79" fmla="*/ 3822700 h 2805"/>
              <a:gd name="T80" fmla="*/ 1252538 w 1009"/>
              <a:gd name="T81" fmla="*/ 3519487 h 2805"/>
              <a:gd name="T82" fmla="*/ 1279525 w 1009"/>
              <a:gd name="T83" fmla="*/ 3041650 h 2805"/>
              <a:gd name="T84" fmla="*/ 1309688 w 1009"/>
              <a:gd name="T85" fmla="*/ 2762250 h 2805"/>
              <a:gd name="T86" fmla="*/ 1338263 w 1009"/>
              <a:gd name="T87" fmla="*/ 2479675 h 2805"/>
              <a:gd name="T88" fmla="*/ 1420813 w 1009"/>
              <a:gd name="T89" fmla="*/ 2273300 h 2805"/>
              <a:gd name="T90" fmla="*/ 1417638 w 1009"/>
              <a:gd name="T91" fmla="*/ 2422525 h 2805"/>
              <a:gd name="T92" fmla="*/ 1463675 w 1009"/>
              <a:gd name="T93" fmla="*/ 2414587 h 2805"/>
              <a:gd name="T94" fmla="*/ 1512888 w 1009"/>
              <a:gd name="T95" fmla="*/ 2408237 h 2805"/>
              <a:gd name="T96" fmla="*/ 1487488 w 1009"/>
              <a:gd name="T97" fmla="*/ 2473325 h 2805"/>
              <a:gd name="T98" fmla="*/ 1474788 w 1009"/>
              <a:gd name="T99" fmla="*/ 2538412 h 2805"/>
              <a:gd name="T100" fmla="*/ 1590675 w 1009"/>
              <a:gd name="T101" fmla="*/ 2430462 h 2805"/>
              <a:gd name="T102" fmla="*/ 1597025 w 1009"/>
              <a:gd name="T103" fmla="*/ 2308225 h 2805"/>
              <a:gd name="T104" fmla="*/ 1563688 w 1009"/>
              <a:gd name="T105" fmla="*/ 2052637 h 2805"/>
              <a:gd name="T106" fmla="*/ 1433513 w 1009"/>
              <a:gd name="T107" fmla="*/ 1420812 h 2805"/>
              <a:gd name="T108" fmla="*/ 1328738 w 1009"/>
              <a:gd name="T109" fmla="*/ 939800 h 2805"/>
              <a:gd name="T110" fmla="*/ 1214438 w 1009"/>
              <a:gd name="T111" fmla="*/ 744537 h 2805"/>
              <a:gd name="T112" fmla="*/ 996950 w 1009"/>
              <a:gd name="T113" fmla="*/ 663575 h 2805"/>
              <a:gd name="T114" fmla="*/ 1046163 w 1009"/>
              <a:gd name="T115" fmla="*/ 388937 h 2805"/>
              <a:gd name="T116" fmla="*/ 1076325 w 1009"/>
              <a:gd name="T117" fmla="*/ 236537 h 2805"/>
              <a:gd name="T118" fmla="*/ 908050 w 1009"/>
              <a:gd name="T119" fmla="*/ 25400 h 2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9"/>
              <a:gd name="T181" fmla="*/ 0 h 2805"/>
              <a:gd name="T182" fmla="*/ 1009 w 1009"/>
              <a:gd name="T183" fmla="*/ 2805 h 2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9" h="2805">
                <a:moveTo>
                  <a:pt x="489" y="2"/>
                </a:moveTo>
                <a:lnTo>
                  <a:pt x="489" y="2"/>
                </a:lnTo>
                <a:lnTo>
                  <a:pt x="474" y="0"/>
                </a:lnTo>
                <a:lnTo>
                  <a:pt x="459" y="2"/>
                </a:lnTo>
                <a:lnTo>
                  <a:pt x="445" y="4"/>
                </a:lnTo>
                <a:lnTo>
                  <a:pt x="430" y="7"/>
                </a:lnTo>
                <a:lnTo>
                  <a:pt x="416" y="12"/>
                </a:lnTo>
                <a:lnTo>
                  <a:pt x="404" y="19"/>
                </a:lnTo>
                <a:lnTo>
                  <a:pt x="392" y="29"/>
                </a:lnTo>
                <a:lnTo>
                  <a:pt x="382" y="40"/>
                </a:lnTo>
                <a:lnTo>
                  <a:pt x="373" y="52"/>
                </a:lnTo>
                <a:lnTo>
                  <a:pt x="368" y="57"/>
                </a:lnTo>
                <a:lnTo>
                  <a:pt x="366" y="64"/>
                </a:lnTo>
                <a:lnTo>
                  <a:pt x="358" y="93"/>
                </a:lnTo>
                <a:lnTo>
                  <a:pt x="349" y="125"/>
                </a:lnTo>
                <a:lnTo>
                  <a:pt x="341" y="159"/>
                </a:lnTo>
                <a:lnTo>
                  <a:pt x="339" y="173"/>
                </a:lnTo>
                <a:lnTo>
                  <a:pt x="339" y="188"/>
                </a:lnTo>
                <a:lnTo>
                  <a:pt x="339" y="204"/>
                </a:lnTo>
                <a:lnTo>
                  <a:pt x="342" y="217"/>
                </a:lnTo>
                <a:lnTo>
                  <a:pt x="346" y="231"/>
                </a:lnTo>
                <a:lnTo>
                  <a:pt x="351" y="247"/>
                </a:lnTo>
                <a:lnTo>
                  <a:pt x="358" y="259"/>
                </a:lnTo>
                <a:lnTo>
                  <a:pt x="365" y="272"/>
                </a:lnTo>
                <a:lnTo>
                  <a:pt x="368" y="277"/>
                </a:lnTo>
                <a:lnTo>
                  <a:pt x="373" y="284"/>
                </a:lnTo>
                <a:lnTo>
                  <a:pt x="378" y="289"/>
                </a:lnTo>
                <a:lnTo>
                  <a:pt x="383" y="296"/>
                </a:lnTo>
                <a:lnTo>
                  <a:pt x="399" y="329"/>
                </a:lnTo>
                <a:lnTo>
                  <a:pt x="406" y="341"/>
                </a:lnTo>
                <a:lnTo>
                  <a:pt x="411" y="353"/>
                </a:lnTo>
                <a:lnTo>
                  <a:pt x="412" y="366"/>
                </a:lnTo>
                <a:lnTo>
                  <a:pt x="412" y="373"/>
                </a:lnTo>
                <a:lnTo>
                  <a:pt x="411" y="380"/>
                </a:lnTo>
                <a:lnTo>
                  <a:pt x="406" y="394"/>
                </a:lnTo>
                <a:lnTo>
                  <a:pt x="402" y="399"/>
                </a:lnTo>
                <a:lnTo>
                  <a:pt x="397" y="406"/>
                </a:lnTo>
                <a:lnTo>
                  <a:pt x="392" y="411"/>
                </a:lnTo>
                <a:lnTo>
                  <a:pt x="389" y="414"/>
                </a:lnTo>
                <a:lnTo>
                  <a:pt x="373" y="418"/>
                </a:lnTo>
                <a:lnTo>
                  <a:pt x="344" y="428"/>
                </a:lnTo>
                <a:lnTo>
                  <a:pt x="330" y="435"/>
                </a:lnTo>
                <a:lnTo>
                  <a:pt x="317" y="442"/>
                </a:lnTo>
                <a:lnTo>
                  <a:pt x="305" y="450"/>
                </a:lnTo>
                <a:lnTo>
                  <a:pt x="298" y="455"/>
                </a:lnTo>
                <a:lnTo>
                  <a:pt x="291" y="459"/>
                </a:lnTo>
                <a:lnTo>
                  <a:pt x="276" y="462"/>
                </a:lnTo>
                <a:lnTo>
                  <a:pt x="260" y="465"/>
                </a:lnTo>
                <a:lnTo>
                  <a:pt x="247" y="467"/>
                </a:lnTo>
                <a:lnTo>
                  <a:pt x="233" y="469"/>
                </a:lnTo>
                <a:lnTo>
                  <a:pt x="226" y="469"/>
                </a:lnTo>
                <a:lnTo>
                  <a:pt x="221" y="471"/>
                </a:lnTo>
                <a:lnTo>
                  <a:pt x="202" y="481"/>
                </a:lnTo>
                <a:lnTo>
                  <a:pt x="190" y="489"/>
                </a:lnTo>
                <a:lnTo>
                  <a:pt x="178" y="498"/>
                </a:lnTo>
                <a:lnTo>
                  <a:pt x="166" y="508"/>
                </a:lnTo>
                <a:lnTo>
                  <a:pt x="154" y="518"/>
                </a:lnTo>
                <a:lnTo>
                  <a:pt x="146" y="527"/>
                </a:lnTo>
                <a:lnTo>
                  <a:pt x="142" y="534"/>
                </a:lnTo>
                <a:lnTo>
                  <a:pt x="141" y="539"/>
                </a:lnTo>
                <a:lnTo>
                  <a:pt x="134" y="570"/>
                </a:lnTo>
                <a:lnTo>
                  <a:pt x="122" y="635"/>
                </a:lnTo>
                <a:lnTo>
                  <a:pt x="111" y="700"/>
                </a:lnTo>
                <a:lnTo>
                  <a:pt x="108" y="729"/>
                </a:lnTo>
                <a:lnTo>
                  <a:pt x="106" y="756"/>
                </a:lnTo>
                <a:lnTo>
                  <a:pt x="105" y="787"/>
                </a:lnTo>
                <a:lnTo>
                  <a:pt x="105" y="804"/>
                </a:lnTo>
                <a:lnTo>
                  <a:pt x="105" y="808"/>
                </a:lnTo>
                <a:lnTo>
                  <a:pt x="101" y="809"/>
                </a:lnTo>
                <a:lnTo>
                  <a:pt x="96" y="814"/>
                </a:lnTo>
                <a:lnTo>
                  <a:pt x="86" y="826"/>
                </a:lnTo>
                <a:lnTo>
                  <a:pt x="77" y="838"/>
                </a:lnTo>
                <a:lnTo>
                  <a:pt x="69" y="850"/>
                </a:lnTo>
                <a:lnTo>
                  <a:pt x="65" y="857"/>
                </a:lnTo>
                <a:lnTo>
                  <a:pt x="62" y="864"/>
                </a:lnTo>
                <a:lnTo>
                  <a:pt x="57" y="879"/>
                </a:lnTo>
                <a:lnTo>
                  <a:pt x="55" y="886"/>
                </a:lnTo>
                <a:lnTo>
                  <a:pt x="53" y="893"/>
                </a:lnTo>
                <a:lnTo>
                  <a:pt x="52" y="900"/>
                </a:lnTo>
                <a:lnTo>
                  <a:pt x="50" y="907"/>
                </a:lnTo>
                <a:lnTo>
                  <a:pt x="46" y="920"/>
                </a:lnTo>
                <a:lnTo>
                  <a:pt x="45" y="936"/>
                </a:lnTo>
                <a:lnTo>
                  <a:pt x="43" y="951"/>
                </a:lnTo>
                <a:lnTo>
                  <a:pt x="43" y="965"/>
                </a:lnTo>
                <a:lnTo>
                  <a:pt x="45" y="973"/>
                </a:lnTo>
                <a:lnTo>
                  <a:pt x="46" y="979"/>
                </a:lnTo>
                <a:lnTo>
                  <a:pt x="52" y="985"/>
                </a:lnTo>
                <a:lnTo>
                  <a:pt x="58" y="989"/>
                </a:lnTo>
                <a:lnTo>
                  <a:pt x="72" y="997"/>
                </a:lnTo>
                <a:lnTo>
                  <a:pt x="77" y="1001"/>
                </a:lnTo>
                <a:lnTo>
                  <a:pt x="79" y="1002"/>
                </a:lnTo>
                <a:lnTo>
                  <a:pt x="77" y="1004"/>
                </a:lnTo>
                <a:lnTo>
                  <a:pt x="70" y="1018"/>
                </a:lnTo>
                <a:lnTo>
                  <a:pt x="53" y="1047"/>
                </a:lnTo>
                <a:lnTo>
                  <a:pt x="46" y="1061"/>
                </a:lnTo>
                <a:lnTo>
                  <a:pt x="41" y="1076"/>
                </a:lnTo>
                <a:lnTo>
                  <a:pt x="41" y="1078"/>
                </a:lnTo>
                <a:lnTo>
                  <a:pt x="41" y="1079"/>
                </a:lnTo>
                <a:lnTo>
                  <a:pt x="41" y="1085"/>
                </a:lnTo>
                <a:lnTo>
                  <a:pt x="38" y="1098"/>
                </a:lnTo>
                <a:lnTo>
                  <a:pt x="28" y="1139"/>
                </a:lnTo>
                <a:lnTo>
                  <a:pt x="24" y="1153"/>
                </a:lnTo>
                <a:lnTo>
                  <a:pt x="24" y="1167"/>
                </a:lnTo>
                <a:lnTo>
                  <a:pt x="23" y="1194"/>
                </a:lnTo>
                <a:lnTo>
                  <a:pt x="17" y="1261"/>
                </a:lnTo>
                <a:lnTo>
                  <a:pt x="14" y="1290"/>
                </a:lnTo>
                <a:lnTo>
                  <a:pt x="11" y="1321"/>
                </a:lnTo>
                <a:lnTo>
                  <a:pt x="7" y="1334"/>
                </a:lnTo>
                <a:lnTo>
                  <a:pt x="2" y="1348"/>
                </a:lnTo>
                <a:lnTo>
                  <a:pt x="0" y="1362"/>
                </a:lnTo>
                <a:lnTo>
                  <a:pt x="0" y="1375"/>
                </a:lnTo>
                <a:lnTo>
                  <a:pt x="0" y="1391"/>
                </a:lnTo>
                <a:lnTo>
                  <a:pt x="4" y="1404"/>
                </a:lnTo>
                <a:lnTo>
                  <a:pt x="7" y="1411"/>
                </a:lnTo>
                <a:lnTo>
                  <a:pt x="11" y="1418"/>
                </a:lnTo>
                <a:lnTo>
                  <a:pt x="16" y="1423"/>
                </a:lnTo>
                <a:lnTo>
                  <a:pt x="23" y="1428"/>
                </a:lnTo>
                <a:lnTo>
                  <a:pt x="28" y="1430"/>
                </a:lnTo>
                <a:lnTo>
                  <a:pt x="33" y="1432"/>
                </a:lnTo>
                <a:lnTo>
                  <a:pt x="45" y="1433"/>
                </a:lnTo>
                <a:lnTo>
                  <a:pt x="89" y="1444"/>
                </a:lnTo>
                <a:lnTo>
                  <a:pt x="149" y="1456"/>
                </a:lnTo>
                <a:lnTo>
                  <a:pt x="209" y="1468"/>
                </a:lnTo>
                <a:lnTo>
                  <a:pt x="221" y="1469"/>
                </a:lnTo>
                <a:lnTo>
                  <a:pt x="229" y="1469"/>
                </a:lnTo>
                <a:lnTo>
                  <a:pt x="233" y="1471"/>
                </a:lnTo>
                <a:lnTo>
                  <a:pt x="236" y="1473"/>
                </a:lnTo>
                <a:lnTo>
                  <a:pt x="250" y="1473"/>
                </a:lnTo>
                <a:lnTo>
                  <a:pt x="257" y="1473"/>
                </a:lnTo>
                <a:lnTo>
                  <a:pt x="262" y="1469"/>
                </a:lnTo>
                <a:lnTo>
                  <a:pt x="274" y="1461"/>
                </a:lnTo>
                <a:lnTo>
                  <a:pt x="279" y="1454"/>
                </a:lnTo>
                <a:lnTo>
                  <a:pt x="282" y="1449"/>
                </a:lnTo>
                <a:lnTo>
                  <a:pt x="289" y="1433"/>
                </a:lnTo>
                <a:lnTo>
                  <a:pt x="291" y="1427"/>
                </a:lnTo>
                <a:lnTo>
                  <a:pt x="293" y="1421"/>
                </a:lnTo>
                <a:lnTo>
                  <a:pt x="294" y="1420"/>
                </a:lnTo>
                <a:lnTo>
                  <a:pt x="294" y="1421"/>
                </a:lnTo>
                <a:lnTo>
                  <a:pt x="294" y="1425"/>
                </a:lnTo>
                <a:lnTo>
                  <a:pt x="293" y="1433"/>
                </a:lnTo>
                <a:lnTo>
                  <a:pt x="289" y="1447"/>
                </a:lnTo>
                <a:lnTo>
                  <a:pt x="284" y="1480"/>
                </a:lnTo>
                <a:lnTo>
                  <a:pt x="281" y="1509"/>
                </a:lnTo>
                <a:lnTo>
                  <a:pt x="281" y="1538"/>
                </a:lnTo>
                <a:lnTo>
                  <a:pt x="281" y="1553"/>
                </a:lnTo>
                <a:lnTo>
                  <a:pt x="284" y="1569"/>
                </a:lnTo>
                <a:lnTo>
                  <a:pt x="288" y="1582"/>
                </a:lnTo>
                <a:lnTo>
                  <a:pt x="288" y="1589"/>
                </a:lnTo>
                <a:lnTo>
                  <a:pt x="288" y="1596"/>
                </a:lnTo>
                <a:lnTo>
                  <a:pt x="288" y="1603"/>
                </a:lnTo>
                <a:lnTo>
                  <a:pt x="288" y="1610"/>
                </a:lnTo>
                <a:lnTo>
                  <a:pt x="291" y="1615"/>
                </a:lnTo>
                <a:lnTo>
                  <a:pt x="294" y="1622"/>
                </a:lnTo>
                <a:lnTo>
                  <a:pt x="300" y="1628"/>
                </a:lnTo>
                <a:lnTo>
                  <a:pt x="301" y="1635"/>
                </a:lnTo>
                <a:lnTo>
                  <a:pt x="303" y="1652"/>
                </a:lnTo>
                <a:lnTo>
                  <a:pt x="310" y="1683"/>
                </a:lnTo>
                <a:lnTo>
                  <a:pt x="317" y="1712"/>
                </a:lnTo>
                <a:lnTo>
                  <a:pt x="322" y="1726"/>
                </a:lnTo>
                <a:lnTo>
                  <a:pt x="322" y="1734"/>
                </a:lnTo>
                <a:lnTo>
                  <a:pt x="322" y="1741"/>
                </a:lnTo>
                <a:lnTo>
                  <a:pt x="320" y="1757"/>
                </a:lnTo>
                <a:lnTo>
                  <a:pt x="322" y="1772"/>
                </a:lnTo>
                <a:lnTo>
                  <a:pt x="322" y="1786"/>
                </a:lnTo>
                <a:lnTo>
                  <a:pt x="322" y="1801"/>
                </a:lnTo>
                <a:lnTo>
                  <a:pt x="325" y="1815"/>
                </a:lnTo>
                <a:lnTo>
                  <a:pt x="330" y="1829"/>
                </a:lnTo>
                <a:lnTo>
                  <a:pt x="335" y="1840"/>
                </a:lnTo>
                <a:lnTo>
                  <a:pt x="341" y="1852"/>
                </a:lnTo>
                <a:lnTo>
                  <a:pt x="351" y="1893"/>
                </a:lnTo>
                <a:lnTo>
                  <a:pt x="353" y="1899"/>
                </a:lnTo>
                <a:lnTo>
                  <a:pt x="351" y="1902"/>
                </a:lnTo>
                <a:lnTo>
                  <a:pt x="347" y="1911"/>
                </a:lnTo>
                <a:lnTo>
                  <a:pt x="344" y="1919"/>
                </a:lnTo>
                <a:lnTo>
                  <a:pt x="339" y="1933"/>
                </a:lnTo>
                <a:lnTo>
                  <a:pt x="337" y="1947"/>
                </a:lnTo>
                <a:lnTo>
                  <a:pt x="337" y="1960"/>
                </a:lnTo>
                <a:lnTo>
                  <a:pt x="337" y="1965"/>
                </a:lnTo>
                <a:lnTo>
                  <a:pt x="337" y="1972"/>
                </a:lnTo>
                <a:lnTo>
                  <a:pt x="332" y="2010"/>
                </a:lnTo>
                <a:lnTo>
                  <a:pt x="327" y="2039"/>
                </a:lnTo>
                <a:lnTo>
                  <a:pt x="320" y="2068"/>
                </a:lnTo>
                <a:lnTo>
                  <a:pt x="312" y="2097"/>
                </a:lnTo>
                <a:lnTo>
                  <a:pt x="308" y="2112"/>
                </a:lnTo>
                <a:lnTo>
                  <a:pt x="305" y="2128"/>
                </a:lnTo>
                <a:lnTo>
                  <a:pt x="301" y="2141"/>
                </a:lnTo>
                <a:lnTo>
                  <a:pt x="301" y="2157"/>
                </a:lnTo>
                <a:lnTo>
                  <a:pt x="301" y="2169"/>
                </a:lnTo>
                <a:lnTo>
                  <a:pt x="301" y="2184"/>
                </a:lnTo>
                <a:lnTo>
                  <a:pt x="298" y="2253"/>
                </a:lnTo>
                <a:lnTo>
                  <a:pt x="298" y="2316"/>
                </a:lnTo>
                <a:lnTo>
                  <a:pt x="298" y="2379"/>
                </a:lnTo>
                <a:lnTo>
                  <a:pt x="298" y="2408"/>
                </a:lnTo>
                <a:lnTo>
                  <a:pt x="300" y="2439"/>
                </a:lnTo>
                <a:lnTo>
                  <a:pt x="303" y="2468"/>
                </a:lnTo>
                <a:lnTo>
                  <a:pt x="308" y="2497"/>
                </a:lnTo>
                <a:lnTo>
                  <a:pt x="313" y="2513"/>
                </a:lnTo>
                <a:lnTo>
                  <a:pt x="318" y="2528"/>
                </a:lnTo>
                <a:lnTo>
                  <a:pt x="330" y="2557"/>
                </a:lnTo>
                <a:lnTo>
                  <a:pt x="334" y="2567"/>
                </a:lnTo>
                <a:lnTo>
                  <a:pt x="339" y="2574"/>
                </a:lnTo>
                <a:lnTo>
                  <a:pt x="341" y="2579"/>
                </a:lnTo>
                <a:lnTo>
                  <a:pt x="341" y="2583"/>
                </a:lnTo>
                <a:lnTo>
                  <a:pt x="335" y="2596"/>
                </a:lnTo>
                <a:lnTo>
                  <a:pt x="332" y="2612"/>
                </a:lnTo>
                <a:lnTo>
                  <a:pt x="330" y="2627"/>
                </a:lnTo>
                <a:lnTo>
                  <a:pt x="330" y="2641"/>
                </a:lnTo>
                <a:lnTo>
                  <a:pt x="334" y="2655"/>
                </a:lnTo>
                <a:lnTo>
                  <a:pt x="337" y="2667"/>
                </a:lnTo>
                <a:lnTo>
                  <a:pt x="342" y="2704"/>
                </a:lnTo>
                <a:lnTo>
                  <a:pt x="347" y="2708"/>
                </a:lnTo>
                <a:lnTo>
                  <a:pt x="353" y="2711"/>
                </a:lnTo>
                <a:lnTo>
                  <a:pt x="365" y="2720"/>
                </a:lnTo>
                <a:lnTo>
                  <a:pt x="378" y="2726"/>
                </a:lnTo>
                <a:lnTo>
                  <a:pt x="387" y="2728"/>
                </a:lnTo>
                <a:lnTo>
                  <a:pt x="389" y="2730"/>
                </a:lnTo>
                <a:lnTo>
                  <a:pt x="392" y="2731"/>
                </a:lnTo>
                <a:lnTo>
                  <a:pt x="412" y="2754"/>
                </a:lnTo>
                <a:lnTo>
                  <a:pt x="436" y="2774"/>
                </a:lnTo>
                <a:lnTo>
                  <a:pt x="450" y="2785"/>
                </a:lnTo>
                <a:lnTo>
                  <a:pt x="464" y="2793"/>
                </a:lnTo>
                <a:lnTo>
                  <a:pt x="476" y="2798"/>
                </a:lnTo>
                <a:lnTo>
                  <a:pt x="489" y="2802"/>
                </a:lnTo>
                <a:lnTo>
                  <a:pt x="505" y="2803"/>
                </a:lnTo>
                <a:lnTo>
                  <a:pt x="518" y="2805"/>
                </a:lnTo>
                <a:lnTo>
                  <a:pt x="549" y="2803"/>
                </a:lnTo>
                <a:lnTo>
                  <a:pt x="578" y="2798"/>
                </a:lnTo>
                <a:lnTo>
                  <a:pt x="594" y="2795"/>
                </a:lnTo>
                <a:lnTo>
                  <a:pt x="607" y="2790"/>
                </a:lnTo>
                <a:lnTo>
                  <a:pt x="621" y="2783"/>
                </a:lnTo>
                <a:lnTo>
                  <a:pt x="635" y="2774"/>
                </a:lnTo>
                <a:lnTo>
                  <a:pt x="640" y="2769"/>
                </a:lnTo>
                <a:lnTo>
                  <a:pt x="643" y="2762"/>
                </a:lnTo>
                <a:lnTo>
                  <a:pt x="643" y="2757"/>
                </a:lnTo>
                <a:lnTo>
                  <a:pt x="643" y="2750"/>
                </a:lnTo>
                <a:lnTo>
                  <a:pt x="640" y="2743"/>
                </a:lnTo>
                <a:lnTo>
                  <a:pt x="636" y="2737"/>
                </a:lnTo>
                <a:lnTo>
                  <a:pt x="628" y="2726"/>
                </a:lnTo>
                <a:lnTo>
                  <a:pt x="616" y="2716"/>
                </a:lnTo>
                <a:lnTo>
                  <a:pt x="604" y="2708"/>
                </a:lnTo>
                <a:lnTo>
                  <a:pt x="594" y="2697"/>
                </a:lnTo>
                <a:lnTo>
                  <a:pt x="585" y="2685"/>
                </a:lnTo>
                <a:lnTo>
                  <a:pt x="563" y="2658"/>
                </a:lnTo>
                <a:lnTo>
                  <a:pt x="561" y="2656"/>
                </a:lnTo>
                <a:lnTo>
                  <a:pt x="561" y="2653"/>
                </a:lnTo>
                <a:lnTo>
                  <a:pt x="561" y="2644"/>
                </a:lnTo>
                <a:lnTo>
                  <a:pt x="560" y="2631"/>
                </a:lnTo>
                <a:lnTo>
                  <a:pt x="556" y="2608"/>
                </a:lnTo>
                <a:lnTo>
                  <a:pt x="553" y="2598"/>
                </a:lnTo>
                <a:lnTo>
                  <a:pt x="548" y="2588"/>
                </a:lnTo>
                <a:lnTo>
                  <a:pt x="542" y="2578"/>
                </a:lnTo>
                <a:lnTo>
                  <a:pt x="536" y="2569"/>
                </a:lnTo>
                <a:lnTo>
                  <a:pt x="529" y="2562"/>
                </a:lnTo>
                <a:lnTo>
                  <a:pt x="518" y="2557"/>
                </a:lnTo>
                <a:lnTo>
                  <a:pt x="527" y="2543"/>
                </a:lnTo>
                <a:lnTo>
                  <a:pt x="532" y="2530"/>
                </a:lnTo>
                <a:lnTo>
                  <a:pt x="536" y="2514"/>
                </a:lnTo>
                <a:lnTo>
                  <a:pt x="539" y="2499"/>
                </a:lnTo>
                <a:lnTo>
                  <a:pt x="539" y="2487"/>
                </a:lnTo>
                <a:lnTo>
                  <a:pt x="537" y="2477"/>
                </a:lnTo>
                <a:lnTo>
                  <a:pt x="534" y="2454"/>
                </a:lnTo>
                <a:lnTo>
                  <a:pt x="525" y="2295"/>
                </a:lnTo>
                <a:lnTo>
                  <a:pt x="518" y="2179"/>
                </a:lnTo>
                <a:lnTo>
                  <a:pt x="517" y="2152"/>
                </a:lnTo>
                <a:lnTo>
                  <a:pt x="517" y="2138"/>
                </a:lnTo>
                <a:lnTo>
                  <a:pt x="518" y="2124"/>
                </a:lnTo>
                <a:lnTo>
                  <a:pt x="518" y="2109"/>
                </a:lnTo>
                <a:lnTo>
                  <a:pt x="517" y="2095"/>
                </a:lnTo>
                <a:lnTo>
                  <a:pt x="515" y="2090"/>
                </a:lnTo>
                <a:lnTo>
                  <a:pt x="513" y="2083"/>
                </a:lnTo>
                <a:lnTo>
                  <a:pt x="515" y="2075"/>
                </a:lnTo>
                <a:lnTo>
                  <a:pt x="518" y="2068"/>
                </a:lnTo>
                <a:lnTo>
                  <a:pt x="524" y="2054"/>
                </a:lnTo>
                <a:lnTo>
                  <a:pt x="525" y="2041"/>
                </a:lnTo>
                <a:lnTo>
                  <a:pt x="525" y="2027"/>
                </a:lnTo>
                <a:lnTo>
                  <a:pt x="525" y="2018"/>
                </a:lnTo>
                <a:lnTo>
                  <a:pt x="527" y="2012"/>
                </a:lnTo>
                <a:lnTo>
                  <a:pt x="534" y="1986"/>
                </a:lnTo>
                <a:lnTo>
                  <a:pt x="541" y="1958"/>
                </a:lnTo>
                <a:lnTo>
                  <a:pt x="572" y="1810"/>
                </a:lnTo>
                <a:lnTo>
                  <a:pt x="580" y="1762"/>
                </a:lnTo>
                <a:lnTo>
                  <a:pt x="582" y="1760"/>
                </a:lnTo>
                <a:lnTo>
                  <a:pt x="583" y="1764"/>
                </a:lnTo>
                <a:lnTo>
                  <a:pt x="587" y="1769"/>
                </a:lnTo>
                <a:lnTo>
                  <a:pt x="590" y="1774"/>
                </a:lnTo>
                <a:lnTo>
                  <a:pt x="592" y="1782"/>
                </a:lnTo>
                <a:lnTo>
                  <a:pt x="594" y="1789"/>
                </a:lnTo>
                <a:lnTo>
                  <a:pt x="594" y="1798"/>
                </a:lnTo>
                <a:lnTo>
                  <a:pt x="594" y="1815"/>
                </a:lnTo>
                <a:lnTo>
                  <a:pt x="594" y="1876"/>
                </a:lnTo>
                <a:lnTo>
                  <a:pt x="594" y="1907"/>
                </a:lnTo>
                <a:lnTo>
                  <a:pt x="597" y="1938"/>
                </a:lnTo>
                <a:lnTo>
                  <a:pt x="599" y="1953"/>
                </a:lnTo>
                <a:lnTo>
                  <a:pt x="601" y="1967"/>
                </a:lnTo>
                <a:lnTo>
                  <a:pt x="602" y="1974"/>
                </a:lnTo>
                <a:lnTo>
                  <a:pt x="606" y="1979"/>
                </a:lnTo>
                <a:lnTo>
                  <a:pt x="607" y="1982"/>
                </a:lnTo>
                <a:lnTo>
                  <a:pt x="609" y="1984"/>
                </a:lnTo>
                <a:lnTo>
                  <a:pt x="607" y="1991"/>
                </a:lnTo>
                <a:lnTo>
                  <a:pt x="606" y="2006"/>
                </a:lnTo>
                <a:lnTo>
                  <a:pt x="606" y="2020"/>
                </a:lnTo>
                <a:lnTo>
                  <a:pt x="606" y="2029"/>
                </a:lnTo>
                <a:lnTo>
                  <a:pt x="609" y="2035"/>
                </a:lnTo>
                <a:lnTo>
                  <a:pt x="613" y="2042"/>
                </a:lnTo>
                <a:lnTo>
                  <a:pt x="616" y="2047"/>
                </a:lnTo>
                <a:lnTo>
                  <a:pt x="619" y="2051"/>
                </a:lnTo>
                <a:lnTo>
                  <a:pt x="619" y="2056"/>
                </a:lnTo>
                <a:lnTo>
                  <a:pt x="616" y="2063"/>
                </a:lnTo>
                <a:lnTo>
                  <a:pt x="611" y="2068"/>
                </a:lnTo>
                <a:lnTo>
                  <a:pt x="607" y="2073"/>
                </a:lnTo>
                <a:lnTo>
                  <a:pt x="606" y="2080"/>
                </a:lnTo>
                <a:lnTo>
                  <a:pt x="604" y="2094"/>
                </a:lnTo>
                <a:lnTo>
                  <a:pt x="602" y="2109"/>
                </a:lnTo>
                <a:lnTo>
                  <a:pt x="604" y="2126"/>
                </a:lnTo>
                <a:lnTo>
                  <a:pt x="604" y="2133"/>
                </a:lnTo>
                <a:lnTo>
                  <a:pt x="602" y="2141"/>
                </a:lnTo>
                <a:lnTo>
                  <a:pt x="597" y="2157"/>
                </a:lnTo>
                <a:lnTo>
                  <a:pt x="589" y="2215"/>
                </a:lnTo>
                <a:lnTo>
                  <a:pt x="582" y="2275"/>
                </a:lnTo>
                <a:lnTo>
                  <a:pt x="572" y="2343"/>
                </a:lnTo>
                <a:lnTo>
                  <a:pt x="570" y="2371"/>
                </a:lnTo>
                <a:lnTo>
                  <a:pt x="570" y="2386"/>
                </a:lnTo>
                <a:lnTo>
                  <a:pt x="570" y="2400"/>
                </a:lnTo>
                <a:lnTo>
                  <a:pt x="570" y="2431"/>
                </a:lnTo>
                <a:lnTo>
                  <a:pt x="572" y="2463"/>
                </a:lnTo>
                <a:lnTo>
                  <a:pt x="573" y="2489"/>
                </a:lnTo>
                <a:lnTo>
                  <a:pt x="573" y="2497"/>
                </a:lnTo>
                <a:lnTo>
                  <a:pt x="575" y="2504"/>
                </a:lnTo>
                <a:lnTo>
                  <a:pt x="577" y="2511"/>
                </a:lnTo>
                <a:lnTo>
                  <a:pt x="577" y="2518"/>
                </a:lnTo>
                <a:lnTo>
                  <a:pt x="573" y="2547"/>
                </a:lnTo>
                <a:lnTo>
                  <a:pt x="572" y="2562"/>
                </a:lnTo>
                <a:lnTo>
                  <a:pt x="573" y="2578"/>
                </a:lnTo>
                <a:lnTo>
                  <a:pt x="575" y="2591"/>
                </a:lnTo>
                <a:lnTo>
                  <a:pt x="580" y="2605"/>
                </a:lnTo>
                <a:lnTo>
                  <a:pt x="587" y="2620"/>
                </a:lnTo>
                <a:lnTo>
                  <a:pt x="595" y="2632"/>
                </a:lnTo>
                <a:lnTo>
                  <a:pt x="599" y="2639"/>
                </a:lnTo>
                <a:lnTo>
                  <a:pt x="602" y="2646"/>
                </a:lnTo>
                <a:lnTo>
                  <a:pt x="607" y="2661"/>
                </a:lnTo>
                <a:lnTo>
                  <a:pt x="616" y="2680"/>
                </a:lnTo>
                <a:lnTo>
                  <a:pt x="618" y="2685"/>
                </a:lnTo>
                <a:lnTo>
                  <a:pt x="619" y="2689"/>
                </a:lnTo>
                <a:lnTo>
                  <a:pt x="631" y="2702"/>
                </a:lnTo>
                <a:lnTo>
                  <a:pt x="633" y="2709"/>
                </a:lnTo>
                <a:lnTo>
                  <a:pt x="635" y="2716"/>
                </a:lnTo>
                <a:lnTo>
                  <a:pt x="642" y="2728"/>
                </a:lnTo>
                <a:lnTo>
                  <a:pt x="650" y="2740"/>
                </a:lnTo>
                <a:lnTo>
                  <a:pt x="657" y="2745"/>
                </a:lnTo>
                <a:lnTo>
                  <a:pt x="662" y="2750"/>
                </a:lnTo>
                <a:lnTo>
                  <a:pt x="676" y="2757"/>
                </a:lnTo>
                <a:lnTo>
                  <a:pt x="690" y="2762"/>
                </a:lnTo>
                <a:lnTo>
                  <a:pt x="705" y="2766"/>
                </a:lnTo>
                <a:lnTo>
                  <a:pt x="719" y="2767"/>
                </a:lnTo>
                <a:lnTo>
                  <a:pt x="734" y="2769"/>
                </a:lnTo>
                <a:lnTo>
                  <a:pt x="761" y="2767"/>
                </a:lnTo>
                <a:lnTo>
                  <a:pt x="778" y="2764"/>
                </a:lnTo>
                <a:lnTo>
                  <a:pt x="792" y="2761"/>
                </a:lnTo>
                <a:lnTo>
                  <a:pt x="808" y="2754"/>
                </a:lnTo>
                <a:lnTo>
                  <a:pt x="814" y="2750"/>
                </a:lnTo>
                <a:lnTo>
                  <a:pt x="819" y="2745"/>
                </a:lnTo>
                <a:lnTo>
                  <a:pt x="825" y="2733"/>
                </a:lnTo>
                <a:lnTo>
                  <a:pt x="828" y="2718"/>
                </a:lnTo>
                <a:lnTo>
                  <a:pt x="828" y="2702"/>
                </a:lnTo>
                <a:lnTo>
                  <a:pt x="825" y="2690"/>
                </a:lnTo>
                <a:lnTo>
                  <a:pt x="818" y="2673"/>
                </a:lnTo>
                <a:lnTo>
                  <a:pt x="808" y="2658"/>
                </a:lnTo>
                <a:lnTo>
                  <a:pt x="789" y="2629"/>
                </a:lnTo>
                <a:lnTo>
                  <a:pt x="777" y="2608"/>
                </a:lnTo>
                <a:lnTo>
                  <a:pt x="768" y="2590"/>
                </a:lnTo>
                <a:lnTo>
                  <a:pt x="765" y="2584"/>
                </a:lnTo>
                <a:lnTo>
                  <a:pt x="768" y="2578"/>
                </a:lnTo>
                <a:lnTo>
                  <a:pt x="773" y="2566"/>
                </a:lnTo>
                <a:lnTo>
                  <a:pt x="778" y="2552"/>
                </a:lnTo>
                <a:lnTo>
                  <a:pt x="780" y="2537"/>
                </a:lnTo>
                <a:lnTo>
                  <a:pt x="778" y="2523"/>
                </a:lnTo>
                <a:lnTo>
                  <a:pt x="778" y="2516"/>
                </a:lnTo>
                <a:lnTo>
                  <a:pt x="777" y="2509"/>
                </a:lnTo>
                <a:lnTo>
                  <a:pt x="773" y="2506"/>
                </a:lnTo>
                <a:lnTo>
                  <a:pt x="772" y="2502"/>
                </a:lnTo>
                <a:lnTo>
                  <a:pt x="775" y="2499"/>
                </a:lnTo>
                <a:lnTo>
                  <a:pt x="777" y="2495"/>
                </a:lnTo>
                <a:lnTo>
                  <a:pt x="784" y="2484"/>
                </a:lnTo>
                <a:lnTo>
                  <a:pt x="787" y="2477"/>
                </a:lnTo>
                <a:lnTo>
                  <a:pt x="789" y="2470"/>
                </a:lnTo>
                <a:lnTo>
                  <a:pt x="792" y="2439"/>
                </a:lnTo>
                <a:lnTo>
                  <a:pt x="790" y="2424"/>
                </a:lnTo>
                <a:lnTo>
                  <a:pt x="789" y="2408"/>
                </a:lnTo>
                <a:lnTo>
                  <a:pt x="787" y="2395"/>
                </a:lnTo>
                <a:lnTo>
                  <a:pt x="785" y="2379"/>
                </a:lnTo>
                <a:lnTo>
                  <a:pt x="777" y="2350"/>
                </a:lnTo>
                <a:lnTo>
                  <a:pt x="778" y="2343"/>
                </a:lnTo>
                <a:lnTo>
                  <a:pt x="778" y="2338"/>
                </a:lnTo>
                <a:lnTo>
                  <a:pt x="780" y="2316"/>
                </a:lnTo>
                <a:lnTo>
                  <a:pt x="782" y="2297"/>
                </a:lnTo>
                <a:lnTo>
                  <a:pt x="789" y="2217"/>
                </a:lnTo>
                <a:lnTo>
                  <a:pt x="792" y="2159"/>
                </a:lnTo>
                <a:lnTo>
                  <a:pt x="792" y="2100"/>
                </a:lnTo>
                <a:lnTo>
                  <a:pt x="792" y="2068"/>
                </a:lnTo>
                <a:lnTo>
                  <a:pt x="790" y="2037"/>
                </a:lnTo>
                <a:lnTo>
                  <a:pt x="789" y="2023"/>
                </a:lnTo>
                <a:lnTo>
                  <a:pt x="789" y="2017"/>
                </a:lnTo>
                <a:lnTo>
                  <a:pt x="789" y="2010"/>
                </a:lnTo>
                <a:lnTo>
                  <a:pt x="797" y="1981"/>
                </a:lnTo>
                <a:lnTo>
                  <a:pt x="802" y="1948"/>
                </a:lnTo>
                <a:lnTo>
                  <a:pt x="806" y="1916"/>
                </a:lnTo>
                <a:lnTo>
                  <a:pt x="804" y="1904"/>
                </a:lnTo>
                <a:lnTo>
                  <a:pt x="801" y="1890"/>
                </a:lnTo>
                <a:lnTo>
                  <a:pt x="797" y="1875"/>
                </a:lnTo>
                <a:lnTo>
                  <a:pt x="796" y="1871"/>
                </a:lnTo>
                <a:lnTo>
                  <a:pt x="796" y="1868"/>
                </a:lnTo>
                <a:lnTo>
                  <a:pt x="797" y="1861"/>
                </a:lnTo>
                <a:lnTo>
                  <a:pt x="813" y="1801"/>
                </a:lnTo>
                <a:lnTo>
                  <a:pt x="819" y="1770"/>
                </a:lnTo>
                <a:lnTo>
                  <a:pt x="825" y="1740"/>
                </a:lnTo>
                <a:lnTo>
                  <a:pt x="828" y="1709"/>
                </a:lnTo>
                <a:lnTo>
                  <a:pt x="830" y="1693"/>
                </a:lnTo>
                <a:lnTo>
                  <a:pt x="830" y="1678"/>
                </a:lnTo>
                <a:lnTo>
                  <a:pt x="830" y="1644"/>
                </a:lnTo>
                <a:lnTo>
                  <a:pt x="830" y="1632"/>
                </a:lnTo>
                <a:lnTo>
                  <a:pt x="828" y="1625"/>
                </a:lnTo>
                <a:lnTo>
                  <a:pt x="828" y="1622"/>
                </a:lnTo>
                <a:lnTo>
                  <a:pt x="828" y="1616"/>
                </a:lnTo>
                <a:lnTo>
                  <a:pt x="837" y="1589"/>
                </a:lnTo>
                <a:lnTo>
                  <a:pt x="843" y="1562"/>
                </a:lnTo>
                <a:lnTo>
                  <a:pt x="849" y="1534"/>
                </a:lnTo>
                <a:lnTo>
                  <a:pt x="854" y="1505"/>
                </a:lnTo>
                <a:lnTo>
                  <a:pt x="859" y="1454"/>
                </a:lnTo>
                <a:lnTo>
                  <a:pt x="859" y="1442"/>
                </a:lnTo>
                <a:lnTo>
                  <a:pt x="859" y="1428"/>
                </a:lnTo>
                <a:lnTo>
                  <a:pt x="854" y="1403"/>
                </a:lnTo>
                <a:lnTo>
                  <a:pt x="879" y="1421"/>
                </a:lnTo>
                <a:lnTo>
                  <a:pt x="891" y="1428"/>
                </a:lnTo>
                <a:lnTo>
                  <a:pt x="895" y="1432"/>
                </a:lnTo>
                <a:lnTo>
                  <a:pt x="895" y="1435"/>
                </a:lnTo>
                <a:lnTo>
                  <a:pt x="895" y="1444"/>
                </a:lnTo>
                <a:lnTo>
                  <a:pt x="895" y="1457"/>
                </a:lnTo>
                <a:lnTo>
                  <a:pt x="895" y="1464"/>
                </a:lnTo>
                <a:lnTo>
                  <a:pt x="896" y="1469"/>
                </a:lnTo>
                <a:lnTo>
                  <a:pt x="898" y="1476"/>
                </a:lnTo>
                <a:lnTo>
                  <a:pt x="896" y="1483"/>
                </a:lnTo>
                <a:lnTo>
                  <a:pt x="893" y="1497"/>
                </a:lnTo>
                <a:lnTo>
                  <a:pt x="893" y="1512"/>
                </a:lnTo>
                <a:lnTo>
                  <a:pt x="893" y="1526"/>
                </a:lnTo>
                <a:lnTo>
                  <a:pt x="891" y="1539"/>
                </a:lnTo>
                <a:lnTo>
                  <a:pt x="893" y="1546"/>
                </a:lnTo>
                <a:lnTo>
                  <a:pt x="895" y="1551"/>
                </a:lnTo>
                <a:lnTo>
                  <a:pt x="896" y="1555"/>
                </a:lnTo>
                <a:lnTo>
                  <a:pt x="900" y="1555"/>
                </a:lnTo>
                <a:lnTo>
                  <a:pt x="905" y="1555"/>
                </a:lnTo>
                <a:lnTo>
                  <a:pt x="912" y="1551"/>
                </a:lnTo>
                <a:lnTo>
                  <a:pt x="915" y="1546"/>
                </a:lnTo>
                <a:lnTo>
                  <a:pt x="919" y="1541"/>
                </a:lnTo>
                <a:lnTo>
                  <a:pt x="920" y="1534"/>
                </a:lnTo>
                <a:lnTo>
                  <a:pt x="922" y="1521"/>
                </a:lnTo>
                <a:lnTo>
                  <a:pt x="924" y="1488"/>
                </a:lnTo>
                <a:lnTo>
                  <a:pt x="926" y="1485"/>
                </a:lnTo>
                <a:lnTo>
                  <a:pt x="927" y="1483"/>
                </a:lnTo>
                <a:lnTo>
                  <a:pt x="931" y="1481"/>
                </a:lnTo>
                <a:lnTo>
                  <a:pt x="934" y="1481"/>
                </a:lnTo>
                <a:lnTo>
                  <a:pt x="941" y="1483"/>
                </a:lnTo>
                <a:lnTo>
                  <a:pt x="944" y="1488"/>
                </a:lnTo>
                <a:lnTo>
                  <a:pt x="946" y="1493"/>
                </a:lnTo>
                <a:lnTo>
                  <a:pt x="948" y="1500"/>
                </a:lnTo>
                <a:lnTo>
                  <a:pt x="951" y="1509"/>
                </a:lnTo>
                <a:lnTo>
                  <a:pt x="953" y="1517"/>
                </a:lnTo>
                <a:lnTo>
                  <a:pt x="953" y="1524"/>
                </a:lnTo>
                <a:lnTo>
                  <a:pt x="951" y="1531"/>
                </a:lnTo>
                <a:lnTo>
                  <a:pt x="953" y="1536"/>
                </a:lnTo>
                <a:lnTo>
                  <a:pt x="955" y="1543"/>
                </a:lnTo>
                <a:lnTo>
                  <a:pt x="951" y="1541"/>
                </a:lnTo>
                <a:lnTo>
                  <a:pt x="949" y="1543"/>
                </a:lnTo>
                <a:lnTo>
                  <a:pt x="944" y="1548"/>
                </a:lnTo>
                <a:lnTo>
                  <a:pt x="939" y="1555"/>
                </a:lnTo>
                <a:lnTo>
                  <a:pt x="937" y="1558"/>
                </a:lnTo>
                <a:lnTo>
                  <a:pt x="936" y="1562"/>
                </a:lnTo>
                <a:lnTo>
                  <a:pt x="926" y="1572"/>
                </a:lnTo>
                <a:lnTo>
                  <a:pt x="920" y="1577"/>
                </a:lnTo>
                <a:lnTo>
                  <a:pt x="917" y="1584"/>
                </a:lnTo>
                <a:lnTo>
                  <a:pt x="915" y="1591"/>
                </a:lnTo>
                <a:lnTo>
                  <a:pt x="915" y="1594"/>
                </a:lnTo>
                <a:lnTo>
                  <a:pt x="915" y="1596"/>
                </a:lnTo>
                <a:lnTo>
                  <a:pt x="919" y="1599"/>
                </a:lnTo>
                <a:lnTo>
                  <a:pt x="922" y="1601"/>
                </a:lnTo>
                <a:lnTo>
                  <a:pt x="929" y="1599"/>
                </a:lnTo>
                <a:lnTo>
                  <a:pt x="944" y="1594"/>
                </a:lnTo>
                <a:lnTo>
                  <a:pt x="956" y="1587"/>
                </a:lnTo>
                <a:lnTo>
                  <a:pt x="982" y="1569"/>
                </a:lnTo>
                <a:lnTo>
                  <a:pt x="991" y="1560"/>
                </a:lnTo>
                <a:lnTo>
                  <a:pt x="994" y="1555"/>
                </a:lnTo>
                <a:lnTo>
                  <a:pt x="997" y="1548"/>
                </a:lnTo>
                <a:lnTo>
                  <a:pt x="999" y="1533"/>
                </a:lnTo>
                <a:lnTo>
                  <a:pt x="1001" y="1533"/>
                </a:lnTo>
                <a:lnTo>
                  <a:pt x="1002" y="1531"/>
                </a:lnTo>
                <a:lnTo>
                  <a:pt x="1006" y="1522"/>
                </a:lnTo>
                <a:lnTo>
                  <a:pt x="1008" y="1516"/>
                </a:lnTo>
                <a:lnTo>
                  <a:pt x="1008" y="1507"/>
                </a:lnTo>
                <a:lnTo>
                  <a:pt x="1006" y="1492"/>
                </a:lnTo>
                <a:lnTo>
                  <a:pt x="1008" y="1486"/>
                </a:lnTo>
                <a:lnTo>
                  <a:pt x="1009" y="1480"/>
                </a:lnTo>
                <a:lnTo>
                  <a:pt x="1009" y="1474"/>
                </a:lnTo>
                <a:lnTo>
                  <a:pt x="1009" y="1468"/>
                </a:lnTo>
                <a:lnTo>
                  <a:pt x="1008" y="1461"/>
                </a:lnTo>
                <a:lnTo>
                  <a:pt x="1006" y="1454"/>
                </a:lnTo>
                <a:lnTo>
                  <a:pt x="1001" y="1447"/>
                </a:lnTo>
                <a:lnTo>
                  <a:pt x="999" y="1444"/>
                </a:lnTo>
                <a:lnTo>
                  <a:pt x="999" y="1440"/>
                </a:lnTo>
                <a:lnTo>
                  <a:pt x="1001" y="1411"/>
                </a:lnTo>
                <a:lnTo>
                  <a:pt x="1004" y="1382"/>
                </a:lnTo>
                <a:lnTo>
                  <a:pt x="1004" y="1367"/>
                </a:lnTo>
                <a:lnTo>
                  <a:pt x="1004" y="1351"/>
                </a:lnTo>
                <a:lnTo>
                  <a:pt x="1001" y="1336"/>
                </a:lnTo>
                <a:lnTo>
                  <a:pt x="996" y="1321"/>
                </a:lnTo>
                <a:lnTo>
                  <a:pt x="985" y="1293"/>
                </a:lnTo>
                <a:lnTo>
                  <a:pt x="984" y="1286"/>
                </a:lnTo>
                <a:lnTo>
                  <a:pt x="982" y="1278"/>
                </a:lnTo>
                <a:lnTo>
                  <a:pt x="982" y="1262"/>
                </a:lnTo>
                <a:lnTo>
                  <a:pt x="980" y="1235"/>
                </a:lnTo>
                <a:lnTo>
                  <a:pt x="975" y="1206"/>
                </a:lnTo>
                <a:lnTo>
                  <a:pt x="963" y="1150"/>
                </a:lnTo>
                <a:lnTo>
                  <a:pt x="936" y="1013"/>
                </a:lnTo>
                <a:lnTo>
                  <a:pt x="929" y="984"/>
                </a:lnTo>
                <a:lnTo>
                  <a:pt x="920" y="953"/>
                </a:lnTo>
                <a:lnTo>
                  <a:pt x="903" y="895"/>
                </a:lnTo>
                <a:lnTo>
                  <a:pt x="896" y="866"/>
                </a:lnTo>
                <a:lnTo>
                  <a:pt x="888" y="838"/>
                </a:lnTo>
                <a:lnTo>
                  <a:pt x="876" y="808"/>
                </a:lnTo>
                <a:lnTo>
                  <a:pt x="871" y="796"/>
                </a:lnTo>
                <a:lnTo>
                  <a:pt x="867" y="790"/>
                </a:lnTo>
                <a:lnTo>
                  <a:pt x="866" y="784"/>
                </a:lnTo>
                <a:lnTo>
                  <a:pt x="859" y="719"/>
                </a:lnTo>
                <a:lnTo>
                  <a:pt x="849" y="652"/>
                </a:lnTo>
                <a:lnTo>
                  <a:pt x="843" y="623"/>
                </a:lnTo>
                <a:lnTo>
                  <a:pt x="837" y="592"/>
                </a:lnTo>
                <a:lnTo>
                  <a:pt x="831" y="580"/>
                </a:lnTo>
                <a:lnTo>
                  <a:pt x="828" y="566"/>
                </a:lnTo>
                <a:lnTo>
                  <a:pt x="825" y="553"/>
                </a:lnTo>
                <a:lnTo>
                  <a:pt x="818" y="537"/>
                </a:lnTo>
                <a:lnTo>
                  <a:pt x="813" y="525"/>
                </a:lnTo>
                <a:lnTo>
                  <a:pt x="804" y="512"/>
                </a:lnTo>
                <a:lnTo>
                  <a:pt x="796" y="500"/>
                </a:lnTo>
                <a:lnTo>
                  <a:pt x="787" y="489"/>
                </a:lnTo>
                <a:lnTo>
                  <a:pt x="777" y="479"/>
                </a:lnTo>
                <a:lnTo>
                  <a:pt x="765" y="469"/>
                </a:lnTo>
                <a:lnTo>
                  <a:pt x="753" y="462"/>
                </a:lnTo>
                <a:lnTo>
                  <a:pt x="741" y="457"/>
                </a:lnTo>
                <a:lnTo>
                  <a:pt x="676" y="442"/>
                </a:lnTo>
                <a:lnTo>
                  <a:pt x="662" y="438"/>
                </a:lnTo>
                <a:lnTo>
                  <a:pt x="648" y="433"/>
                </a:lnTo>
                <a:lnTo>
                  <a:pt x="643" y="431"/>
                </a:lnTo>
                <a:lnTo>
                  <a:pt x="636" y="430"/>
                </a:lnTo>
                <a:lnTo>
                  <a:pt x="621" y="430"/>
                </a:lnTo>
                <a:lnTo>
                  <a:pt x="625" y="424"/>
                </a:lnTo>
                <a:lnTo>
                  <a:pt x="628" y="418"/>
                </a:lnTo>
                <a:lnTo>
                  <a:pt x="630" y="402"/>
                </a:lnTo>
                <a:lnTo>
                  <a:pt x="631" y="389"/>
                </a:lnTo>
                <a:lnTo>
                  <a:pt x="631" y="373"/>
                </a:lnTo>
                <a:lnTo>
                  <a:pt x="635" y="359"/>
                </a:lnTo>
                <a:lnTo>
                  <a:pt x="640" y="344"/>
                </a:lnTo>
                <a:lnTo>
                  <a:pt x="650" y="317"/>
                </a:lnTo>
                <a:lnTo>
                  <a:pt x="655" y="303"/>
                </a:lnTo>
                <a:lnTo>
                  <a:pt x="655" y="288"/>
                </a:lnTo>
                <a:lnTo>
                  <a:pt x="657" y="259"/>
                </a:lnTo>
                <a:lnTo>
                  <a:pt x="659" y="245"/>
                </a:lnTo>
                <a:lnTo>
                  <a:pt x="664" y="233"/>
                </a:lnTo>
                <a:lnTo>
                  <a:pt x="667" y="226"/>
                </a:lnTo>
                <a:lnTo>
                  <a:pt x="667" y="219"/>
                </a:lnTo>
                <a:lnTo>
                  <a:pt x="669" y="206"/>
                </a:lnTo>
                <a:lnTo>
                  <a:pt x="669" y="190"/>
                </a:lnTo>
                <a:lnTo>
                  <a:pt x="672" y="175"/>
                </a:lnTo>
                <a:lnTo>
                  <a:pt x="676" y="170"/>
                </a:lnTo>
                <a:lnTo>
                  <a:pt x="678" y="168"/>
                </a:lnTo>
                <a:lnTo>
                  <a:pt x="678" y="164"/>
                </a:lnTo>
                <a:lnTo>
                  <a:pt x="678" y="149"/>
                </a:lnTo>
                <a:lnTo>
                  <a:pt x="676" y="134"/>
                </a:lnTo>
                <a:lnTo>
                  <a:pt x="672" y="120"/>
                </a:lnTo>
                <a:lnTo>
                  <a:pt x="667" y="106"/>
                </a:lnTo>
                <a:lnTo>
                  <a:pt x="660" y="93"/>
                </a:lnTo>
                <a:lnTo>
                  <a:pt x="654" y="79"/>
                </a:lnTo>
                <a:lnTo>
                  <a:pt x="645" y="67"/>
                </a:lnTo>
                <a:lnTo>
                  <a:pt x="635" y="55"/>
                </a:lnTo>
                <a:lnTo>
                  <a:pt x="625" y="45"/>
                </a:lnTo>
                <a:lnTo>
                  <a:pt x="613" y="35"/>
                </a:lnTo>
                <a:lnTo>
                  <a:pt x="599" y="28"/>
                </a:lnTo>
                <a:lnTo>
                  <a:pt x="585" y="21"/>
                </a:lnTo>
                <a:lnTo>
                  <a:pt x="572" y="16"/>
                </a:lnTo>
                <a:lnTo>
                  <a:pt x="551" y="9"/>
                </a:lnTo>
                <a:lnTo>
                  <a:pt x="529" y="4"/>
                </a:lnTo>
                <a:lnTo>
                  <a:pt x="510" y="0"/>
                </a:lnTo>
                <a:lnTo>
                  <a:pt x="48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6" name="Freeform 9"/>
          <p:cNvSpPr>
            <a:spLocks noEditPoints="1"/>
          </p:cNvSpPr>
          <p:nvPr/>
        </p:nvSpPr>
        <p:spPr bwMode="auto">
          <a:xfrm>
            <a:off x="6961717" y="1479550"/>
            <a:ext cx="1673358" cy="4541838"/>
          </a:xfrm>
          <a:custGeom>
            <a:avLst/>
            <a:gdLst>
              <a:gd name="T0" fmla="*/ 860425 w 973"/>
              <a:gd name="T1" fmla="*/ 15875 h 2861"/>
              <a:gd name="T2" fmla="*/ 1035050 w 973"/>
              <a:gd name="T3" fmla="*/ 190500 h 2861"/>
              <a:gd name="T4" fmla="*/ 1017588 w 973"/>
              <a:gd name="T5" fmla="*/ 444500 h 2861"/>
              <a:gd name="T6" fmla="*/ 1050925 w 973"/>
              <a:gd name="T7" fmla="*/ 534988 h 2861"/>
              <a:gd name="T8" fmla="*/ 1250950 w 973"/>
              <a:gd name="T9" fmla="*/ 809625 h 2861"/>
              <a:gd name="T10" fmla="*/ 1260475 w 973"/>
              <a:gd name="T11" fmla="*/ 1031875 h 2861"/>
              <a:gd name="T12" fmla="*/ 1147763 w 973"/>
              <a:gd name="T13" fmla="*/ 1368425 h 2861"/>
              <a:gd name="T14" fmla="*/ 1101725 w 973"/>
              <a:gd name="T15" fmla="*/ 1731963 h 2861"/>
              <a:gd name="T16" fmla="*/ 1200150 w 973"/>
              <a:gd name="T17" fmla="*/ 1905000 h 2861"/>
              <a:gd name="T18" fmla="*/ 1327150 w 973"/>
              <a:gd name="T19" fmla="*/ 2397125 h 2861"/>
              <a:gd name="T20" fmla="*/ 1476375 w 973"/>
              <a:gd name="T21" fmla="*/ 3300413 h 2861"/>
              <a:gd name="T22" fmla="*/ 1365250 w 973"/>
              <a:gd name="T23" fmla="*/ 3328988 h 2861"/>
              <a:gd name="T24" fmla="*/ 1354138 w 973"/>
              <a:gd name="T25" fmla="*/ 3425825 h 2861"/>
              <a:gd name="T26" fmla="*/ 1333500 w 973"/>
              <a:gd name="T27" fmla="*/ 3536950 h 2861"/>
              <a:gd name="T28" fmla="*/ 1260475 w 973"/>
              <a:gd name="T29" fmla="*/ 4040188 h 2861"/>
              <a:gd name="T30" fmla="*/ 1279525 w 973"/>
              <a:gd name="T31" fmla="*/ 4281488 h 2861"/>
              <a:gd name="T32" fmla="*/ 1273175 w 973"/>
              <a:gd name="T33" fmla="*/ 4449763 h 2861"/>
              <a:gd name="T34" fmla="*/ 1073150 w 973"/>
              <a:gd name="T35" fmla="*/ 4408488 h 2861"/>
              <a:gd name="T36" fmla="*/ 844550 w 973"/>
              <a:gd name="T37" fmla="*/ 4335463 h 2861"/>
              <a:gd name="T38" fmla="*/ 782638 w 973"/>
              <a:gd name="T39" fmla="*/ 4216400 h 2861"/>
              <a:gd name="T40" fmla="*/ 960438 w 973"/>
              <a:gd name="T41" fmla="*/ 4183063 h 2861"/>
              <a:gd name="T42" fmla="*/ 1074738 w 973"/>
              <a:gd name="T43" fmla="*/ 4110038 h 2861"/>
              <a:gd name="T44" fmla="*/ 1081088 w 973"/>
              <a:gd name="T45" fmla="*/ 3686175 h 2861"/>
              <a:gd name="T46" fmla="*/ 998538 w 973"/>
              <a:gd name="T47" fmla="*/ 3479800 h 2861"/>
              <a:gd name="T48" fmla="*/ 895350 w 973"/>
              <a:gd name="T49" fmla="*/ 3475038 h 2861"/>
              <a:gd name="T50" fmla="*/ 887413 w 973"/>
              <a:gd name="T51" fmla="*/ 3578225 h 2861"/>
              <a:gd name="T52" fmla="*/ 801688 w 973"/>
              <a:gd name="T53" fmla="*/ 3589338 h 2861"/>
              <a:gd name="T54" fmla="*/ 757238 w 973"/>
              <a:gd name="T55" fmla="*/ 3692525 h 2861"/>
              <a:gd name="T56" fmla="*/ 630238 w 973"/>
              <a:gd name="T57" fmla="*/ 4175125 h 2861"/>
              <a:gd name="T58" fmla="*/ 633413 w 973"/>
              <a:gd name="T59" fmla="*/ 4365625 h 2861"/>
              <a:gd name="T60" fmla="*/ 633413 w 973"/>
              <a:gd name="T61" fmla="*/ 4533900 h 2861"/>
              <a:gd name="T62" fmla="*/ 481013 w 973"/>
              <a:gd name="T63" fmla="*/ 4537075 h 2861"/>
              <a:gd name="T64" fmla="*/ 255588 w 973"/>
              <a:gd name="T65" fmla="*/ 4511675 h 2861"/>
              <a:gd name="T66" fmla="*/ 19050 w 973"/>
              <a:gd name="T67" fmla="*/ 4419600 h 2861"/>
              <a:gd name="T68" fmla="*/ 46038 w 973"/>
              <a:gd name="T69" fmla="*/ 4324350 h 2861"/>
              <a:gd name="T70" fmla="*/ 339725 w 973"/>
              <a:gd name="T71" fmla="*/ 4273550 h 2861"/>
              <a:gd name="T72" fmla="*/ 431800 w 973"/>
              <a:gd name="T73" fmla="*/ 4170363 h 2861"/>
              <a:gd name="T74" fmla="*/ 454025 w 973"/>
              <a:gd name="T75" fmla="*/ 4087813 h 2861"/>
              <a:gd name="T76" fmla="*/ 446088 w 973"/>
              <a:gd name="T77" fmla="*/ 3562350 h 2861"/>
              <a:gd name="T78" fmla="*/ 331788 w 973"/>
              <a:gd name="T79" fmla="*/ 3532188 h 2861"/>
              <a:gd name="T80" fmla="*/ 209550 w 973"/>
              <a:gd name="T81" fmla="*/ 3505200 h 2861"/>
              <a:gd name="T82" fmla="*/ 233363 w 973"/>
              <a:gd name="T83" fmla="*/ 3265488 h 2861"/>
              <a:gd name="T84" fmla="*/ 317500 w 973"/>
              <a:gd name="T85" fmla="*/ 2832100 h 2861"/>
              <a:gd name="T86" fmla="*/ 385763 w 973"/>
              <a:gd name="T87" fmla="*/ 2297113 h 2861"/>
              <a:gd name="T88" fmla="*/ 420688 w 973"/>
              <a:gd name="T89" fmla="*/ 2120900 h 2861"/>
              <a:gd name="T90" fmla="*/ 309563 w 973"/>
              <a:gd name="T91" fmla="*/ 2133600 h 2861"/>
              <a:gd name="T92" fmla="*/ 241300 w 973"/>
              <a:gd name="T93" fmla="*/ 2054225 h 2861"/>
              <a:gd name="T94" fmla="*/ 304800 w 973"/>
              <a:gd name="T95" fmla="*/ 1885950 h 2861"/>
              <a:gd name="T96" fmla="*/ 358775 w 973"/>
              <a:gd name="T97" fmla="*/ 1593850 h 2861"/>
              <a:gd name="T98" fmla="*/ 398463 w 973"/>
              <a:gd name="T99" fmla="*/ 1304925 h 2861"/>
              <a:gd name="T100" fmla="*/ 401638 w 973"/>
              <a:gd name="T101" fmla="*/ 1116013 h 2861"/>
              <a:gd name="T102" fmla="*/ 585788 w 973"/>
              <a:gd name="T103" fmla="*/ 855663 h 2861"/>
              <a:gd name="T104" fmla="*/ 600075 w 973"/>
              <a:gd name="T105" fmla="*/ 754063 h 2861"/>
              <a:gd name="T106" fmla="*/ 698500 w 973"/>
              <a:gd name="T107" fmla="*/ 676275 h 2861"/>
              <a:gd name="T108" fmla="*/ 530225 w 973"/>
              <a:gd name="T109" fmla="*/ 661988 h 2861"/>
              <a:gd name="T110" fmla="*/ 485775 w 973"/>
              <a:gd name="T111" fmla="*/ 588963 h 2861"/>
              <a:gd name="T112" fmla="*/ 485775 w 973"/>
              <a:gd name="T113" fmla="*/ 554038 h 2861"/>
              <a:gd name="T114" fmla="*/ 458788 w 973"/>
              <a:gd name="T115" fmla="*/ 488950 h 2861"/>
              <a:gd name="T116" fmla="*/ 455613 w 973"/>
              <a:gd name="T117" fmla="*/ 404813 h 2861"/>
              <a:gd name="T118" fmla="*/ 450850 w 973"/>
              <a:gd name="T119" fmla="*/ 333375 h 2861"/>
              <a:gd name="T120" fmla="*/ 515938 w 973"/>
              <a:gd name="T121" fmla="*/ 141288 h 2861"/>
              <a:gd name="T122" fmla="*/ 944563 w 973"/>
              <a:gd name="T123" fmla="*/ 573088 h 2861"/>
              <a:gd name="T124" fmla="*/ 944563 w 973"/>
              <a:gd name="T125" fmla="*/ 550863 h 28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3"/>
              <a:gd name="T190" fmla="*/ 0 h 2861"/>
              <a:gd name="T191" fmla="*/ 973 w 973"/>
              <a:gd name="T192" fmla="*/ 2861 h 28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3" h="2861">
                <a:moveTo>
                  <a:pt x="397" y="14"/>
                </a:moveTo>
                <a:lnTo>
                  <a:pt x="397" y="14"/>
                </a:lnTo>
                <a:lnTo>
                  <a:pt x="416" y="7"/>
                </a:lnTo>
                <a:lnTo>
                  <a:pt x="436" y="2"/>
                </a:lnTo>
                <a:lnTo>
                  <a:pt x="458" y="0"/>
                </a:lnTo>
                <a:lnTo>
                  <a:pt x="479" y="2"/>
                </a:lnTo>
                <a:lnTo>
                  <a:pt x="499" y="3"/>
                </a:lnTo>
                <a:lnTo>
                  <a:pt x="522" y="7"/>
                </a:lnTo>
                <a:lnTo>
                  <a:pt x="542" y="10"/>
                </a:lnTo>
                <a:lnTo>
                  <a:pt x="561" y="17"/>
                </a:lnTo>
                <a:lnTo>
                  <a:pt x="578" y="24"/>
                </a:lnTo>
                <a:lnTo>
                  <a:pt x="594" y="34"/>
                </a:lnTo>
                <a:lnTo>
                  <a:pt x="607" y="44"/>
                </a:lnTo>
                <a:lnTo>
                  <a:pt x="619" y="56"/>
                </a:lnTo>
                <a:lnTo>
                  <a:pt x="629" y="72"/>
                </a:lnTo>
                <a:lnTo>
                  <a:pt x="640" y="85"/>
                </a:lnTo>
                <a:lnTo>
                  <a:pt x="647" y="102"/>
                </a:lnTo>
                <a:lnTo>
                  <a:pt x="652" y="120"/>
                </a:lnTo>
                <a:lnTo>
                  <a:pt x="655" y="135"/>
                </a:lnTo>
                <a:lnTo>
                  <a:pt x="657" y="152"/>
                </a:lnTo>
                <a:lnTo>
                  <a:pt x="659" y="169"/>
                </a:lnTo>
                <a:lnTo>
                  <a:pt x="659" y="185"/>
                </a:lnTo>
                <a:lnTo>
                  <a:pt x="655" y="219"/>
                </a:lnTo>
                <a:lnTo>
                  <a:pt x="650" y="251"/>
                </a:lnTo>
                <a:lnTo>
                  <a:pt x="641" y="280"/>
                </a:lnTo>
                <a:lnTo>
                  <a:pt x="638" y="296"/>
                </a:lnTo>
                <a:lnTo>
                  <a:pt x="636" y="299"/>
                </a:lnTo>
                <a:lnTo>
                  <a:pt x="638" y="303"/>
                </a:lnTo>
                <a:lnTo>
                  <a:pt x="645" y="308"/>
                </a:lnTo>
                <a:lnTo>
                  <a:pt x="650" y="315"/>
                </a:lnTo>
                <a:lnTo>
                  <a:pt x="653" y="321"/>
                </a:lnTo>
                <a:lnTo>
                  <a:pt x="662" y="337"/>
                </a:lnTo>
                <a:lnTo>
                  <a:pt x="674" y="350"/>
                </a:lnTo>
                <a:lnTo>
                  <a:pt x="688" y="366"/>
                </a:lnTo>
                <a:lnTo>
                  <a:pt x="703" y="383"/>
                </a:lnTo>
                <a:lnTo>
                  <a:pt x="717" y="400"/>
                </a:lnTo>
                <a:lnTo>
                  <a:pt x="742" y="438"/>
                </a:lnTo>
                <a:lnTo>
                  <a:pt x="768" y="472"/>
                </a:lnTo>
                <a:lnTo>
                  <a:pt x="778" y="491"/>
                </a:lnTo>
                <a:lnTo>
                  <a:pt x="788" y="510"/>
                </a:lnTo>
                <a:lnTo>
                  <a:pt x="795" y="528"/>
                </a:lnTo>
                <a:lnTo>
                  <a:pt x="800" y="549"/>
                </a:lnTo>
                <a:lnTo>
                  <a:pt x="804" y="568"/>
                </a:lnTo>
                <a:lnTo>
                  <a:pt x="804" y="588"/>
                </a:lnTo>
                <a:lnTo>
                  <a:pt x="802" y="609"/>
                </a:lnTo>
                <a:lnTo>
                  <a:pt x="797" y="628"/>
                </a:lnTo>
                <a:lnTo>
                  <a:pt x="794" y="650"/>
                </a:lnTo>
                <a:lnTo>
                  <a:pt x="792" y="674"/>
                </a:lnTo>
                <a:lnTo>
                  <a:pt x="788" y="696"/>
                </a:lnTo>
                <a:lnTo>
                  <a:pt x="782" y="716"/>
                </a:lnTo>
                <a:lnTo>
                  <a:pt x="766" y="759"/>
                </a:lnTo>
                <a:lnTo>
                  <a:pt x="749" y="800"/>
                </a:lnTo>
                <a:lnTo>
                  <a:pt x="730" y="841"/>
                </a:lnTo>
                <a:lnTo>
                  <a:pt x="723" y="862"/>
                </a:lnTo>
                <a:lnTo>
                  <a:pt x="718" y="884"/>
                </a:lnTo>
                <a:lnTo>
                  <a:pt x="712" y="929"/>
                </a:lnTo>
                <a:lnTo>
                  <a:pt x="705" y="975"/>
                </a:lnTo>
                <a:lnTo>
                  <a:pt x="700" y="1021"/>
                </a:lnTo>
                <a:lnTo>
                  <a:pt x="696" y="1065"/>
                </a:lnTo>
                <a:lnTo>
                  <a:pt x="694" y="1082"/>
                </a:lnTo>
                <a:lnTo>
                  <a:pt x="694" y="1091"/>
                </a:lnTo>
                <a:lnTo>
                  <a:pt x="696" y="1098"/>
                </a:lnTo>
                <a:lnTo>
                  <a:pt x="700" y="1105"/>
                </a:lnTo>
                <a:lnTo>
                  <a:pt x="705" y="1111"/>
                </a:lnTo>
                <a:lnTo>
                  <a:pt x="717" y="1123"/>
                </a:lnTo>
                <a:lnTo>
                  <a:pt x="727" y="1142"/>
                </a:lnTo>
                <a:lnTo>
                  <a:pt x="737" y="1161"/>
                </a:lnTo>
                <a:lnTo>
                  <a:pt x="756" y="1200"/>
                </a:lnTo>
                <a:lnTo>
                  <a:pt x="773" y="1241"/>
                </a:lnTo>
                <a:lnTo>
                  <a:pt x="788" y="1283"/>
                </a:lnTo>
                <a:lnTo>
                  <a:pt x="800" y="1325"/>
                </a:lnTo>
                <a:lnTo>
                  <a:pt x="807" y="1348"/>
                </a:lnTo>
                <a:lnTo>
                  <a:pt x="811" y="1371"/>
                </a:lnTo>
                <a:lnTo>
                  <a:pt x="819" y="1416"/>
                </a:lnTo>
                <a:lnTo>
                  <a:pt x="836" y="1510"/>
                </a:lnTo>
                <a:lnTo>
                  <a:pt x="843" y="1556"/>
                </a:lnTo>
                <a:lnTo>
                  <a:pt x="852" y="1601"/>
                </a:lnTo>
                <a:lnTo>
                  <a:pt x="864" y="1647"/>
                </a:lnTo>
                <a:lnTo>
                  <a:pt x="876" y="1693"/>
                </a:lnTo>
                <a:lnTo>
                  <a:pt x="973" y="2071"/>
                </a:lnTo>
                <a:lnTo>
                  <a:pt x="953" y="2076"/>
                </a:lnTo>
                <a:lnTo>
                  <a:pt x="930" y="2079"/>
                </a:lnTo>
                <a:lnTo>
                  <a:pt x="917" y="2079"/>
                </a:lnTo>
                <a:lnTo>
                  <a:pt x="903" y="2081"/>
                </a:lnTo>
                <a:lnTo>
                  <a:pt x="881" y="2085"/>
                </a:lnTo>
                <a:lnTo>
                  <a:pt x="871" y="2088"/>
                </a:lnTo>
                <a:lnTo>
                  <a:pt x="862" y="2091"/>
                </a:lnTo>
                <a:lnTo>
                  <a:pt x="860" y="2093"/>
                </a:lnTo>
                <a:lnTo>
                  <a:pt x="860" y="2097"/>
                </a:lnTo>
                <a:lnTo>
                  <a:pt x="862" y="2105"/>
                </a:lnTo>
                <a:lnTo>
                  <a:pt x="867" y="2119"/>
                </a:lnTo>
                <a:lnTo>
                  <a:pt x="874" y="2134"/>
                </a:lnTo>
                <a:lnTo>
                  <a:pt x="876" y="2143"/>
                </a:lnTo>
                <a:lnTo>
                  <a:pt x="876" y="2146"/>
                </a:lnTo>
                <a:lnTo>
                  <a:pt x="872" y="2150"/>
                </a:lnTo>
                <a:lnTo>
                  <a:pt x="864" y="2155"/>
                </a:lnTo>
                <a:lnTo>
                  <a:pt x="853" y="2158"/>
                </a:lnTo>
                <a:lnTo>
                  <a:pt x="848" y="2162"/>
                </a:lnTo>
                <a:lnTo>
                  <a:pt x="845" y="2165"/>
                </a:lnTo>
                <a:lnTo>
                  <a:pt x="843" y="2168"/>
                </a:lnTo>
                <a:lnTo>
                  <a:pt x="843" y="2174"/>
                </a:lnTo>
                <a:lnTo>
                  <a:pt x="845" y="2182"/>
                </a:lnTo>
                <a:lnTo>
                  <a:pt x="843" y="2206"/>
                </a:lnTo>
                <a:lnTo>
                  <a:pt x="840" y="2228"/>
                </a:lnTo>
                <a:lnTo>
                  <a:pt x="831" y="2274"/>
                </a:lnTo>
                <a:lnTo>
                  <a:pt x="816" y="2367"/>
                </a:lnTo>
                <a:lnTo>
                  <a:pt x="806" y="2413"/>
                </a:lnTo>
                <a:lnTo>
                  <a:pt x="799" y="2457"/>
                </a:lnTo>
                <a:lnTo>
                  <a:pt x="795" y="2480"/>
                </a:lnTo>
                <a:lnTo>
                  <a:pt x="794" y="2502"/>
                </a:lnTo>
                <a:lnTo>
                  <a:pt x="794" y="2545"/>
                </a:lnTo>
                <a:lnTo>
                  <a:pt x="795" y="2634"/>
                </a:lnTo>
                <a:lnTo>
                  <a:pt x="797" y="2651"/>
                </a:lnTo>
                <a:lnTo>
                  <a:pt x="795" y="2669"/>
                </a:lnTo>
                <a:lnTo>
                  <a:pt x="797" y="2676"/>
                </a:lnTo>
                <a:lnTo>
                  <a:pt x="797" y="2683"/>
                </a:lnTo>
                <a:lnTo>
                  <a:pt x="800" y="2690"/>
                </a:lnTo>
                <a:lnTo>
                  <a:pt x="806" y="2697"/>
                </a:lnTo>
                <a:lnTo>
                  <a:pt x="814" y="2712"/>
                </a:lnTo>
                <a:lnTo>
                  <a:pt x="819" y="2728"/>
                </a:lnTo>
                <a:lnTo>
                  <a:pt x="823" y="2743"/>
                </a:lnTo>
                <a:lnTo>
                  <a:pt x="821" y="2762"/>
                </a:lnTo>
                <a:lnTo>
                  <a:pt x="818" y="2777"/>
                </a:lnTo>
                <a:lnTo>
                  <a:pt x="812" y="2791"/>
                </a:lnTo>
                <a:lnTo>
                  <a:pt x="807" y="2798"/>
                </a:lnTo>
                <a:lnTo>
                  <a:pt x="802" y="2803"/>
                </a:lnTo>
                <a:lnTo>
                  <a:pt x="797" y="2808"/>
                </a:lnTo>
                <a:lnTo>
                  <a:pt x="788" y="2811"/>
                </a:lnTo>
                <a:lnTo>
                  <a:pt x="773" y="2813"/>
                </a:lnTo>
                <a:lnTo>
                  <a:pt x="759" y="2811"/>
                </a:lnTo>
                <a:lnTo>
                  <a:pt x="744" y="2808"/>
                </a:lnTo>
                <a:lnTo>
                  <a:pt x="730" y="2803"/>
                </a:lnTo>
                <a:lnTo>
                  <a:pt x="703" y="2789"/>
                </a:lnTo>
                <a:lnTo>
                  <a:pt x="689" y="2782"/>
                </a:lnTo>
                <a:lnTo>
                  <a:pt x="676" y="2777"/>
                </a:lnTo>
                <a:lnTo>
                  <a:pt x="657" y="2772"/>
                </a:lnTo>
                <a:lnTo>
                  <a:pt x="638" y="2767"/>
                </a:lnTo>
                <a:lnTo>
                  <a:pt x="599" y="2758"/>
                </a:lnTo>
                <a:lnTo>
                  <a:pt x="580" y="2753"/>
                </a:lnTo>
                <a:lnTo>
                  <a:pt x="561" y="2745"/>
                </a:lnTo>
                <a:lnTo>
                  <a:pt x="542" y="2736"/>
                </a:lnTo>
                <a:lnTo>
                  <a:pt x="532" y="2731"/>
                </a:lnTo>
                <a:lnTo>
                  <a:pt x="523" y="2726"/>
                </a:lnTo>
                <a:lnTo>
                  <a:pt x="511" y="2716"/>
                </a:lnTo>
                <a:lnTo>
                  <a:pt x="503" y="2702"/>
                </a:lnTo>
                <a:lnTo>
                  <a:pt x="494" y="2687"/>
                </a:lnTo>
                <a:lnTo>
                  <a:pt x="491" y="2673"/>
                </a:lnTo>
                <a:lnTo>
                  <a:pt x="491" y="2666"/>
                </a:lnTo>
                <a:lnTo>
                  <a:pt x="491" y="2661"/>
                </a:lnTo>
                <a:lnTo>
                  <a:pt x="493" y="2656"/>
                </a:lnTo>
                <a:lnTo>
                  <a:pt x="496" y="2652"/>
                </a:lnTo>
                <a:lnTo>
                  <a:pt x="503" y="2646"/>
                </a:lnTo>
                <a:lnTo>
                  <a:pt x="513" y="2640"/>
                </a:lnTo>
                <a:lnTo>
                  <a:pt x="525" y="2637"/>
                </a:lnTo>
                <a:lnTo>
                  <a:pt x="537" y="2634"/>
                </a:lnTo>
                <a:lnTo>
                  <a:pt x="549" y="2634"/>
                </a:lnTo>
                <a:lnTo>
                  <a:pt x="561" y="2634"/>
                </a:lnTo>
                <a:lnTo>
                  <a:pt x="605" y="2635"/>
                </a:lnTo>
                <a:lnTo>
                  <a:pt x="628" y="2637"/>
                </a:lnTo>
                <a:lnTo>
                  <a:pt x="650" y="2639"/>
                </a:lnTo>
                <a:lnTo>
                  <a:pt x="655" y="2639"/>
                </a:lnTo>
                <a:lnTo>
                  <a:pt x="660" y="2635"/>
                </a:lnTo>
                <a:lnTo>
                  <a:pt x="664" y="2630"/>
                </a:lnTo>
                <a:lnTo>
                  <a:pt x="665" y="2623"/>
                </a:lnTo>
                <a:lnTo>
                  <a:pt x="672" y="2606"/>
                </a:lnTo>
                <a:lnTo>
                  <a:pt x="677" y="2589"/>
                </a:lnTo>
                <a:lnTo>
                  <a:pt x="681" y="2569"/>
                </a:lnTo>
                <a:lnTo>
                  <a:pt x="684" y="2546"/>
                </a:lnTo>
                <a:lnTo>
                  <a:pt x="689" y="2505"/>
                </a:lnTo>
                <a:lnTo>
                  <a:pt x="694" y="2459"/>
                </a:lnTo>
                <a:lnTo>
                  <a:pt x="694" y="2437"/>
                </a:lnTo>
                <a:lnTo>
                  <a:pt x="693" y="2415"/>
                </a:lnTo>
                <a:lnTo>
                  <a:pt x="681" y="2322"/>
                </a:lnTo>
                <a:lnTo>
                  <a:pt x="665" y="2206"/>
                </a:lnTo>
                <a:lnTo>
                  <a:pt x="659" y="2209"/>
                </a:lnTo>
                <a:lnTo>
                  <a:pt x="652" y="2209"/>
                </a:lnTo>
                <a:lnTo>
                  <a:pt x="645" y="2206"/>
                </a:lnTo>
                <a:lnTo>
                  <a:pt x="640" y="2203"/>
                </a:lnTo>
                <a:lnTo>
                  <a:pt x="635" y="2197"/>
                </a:lnTo>
                <a:lnTo>
                  <a:pt x="629" y="2192"/>
                </a:lnTo>
                <a:lnTo>
                  <a:pt x="621" y="2180"/>
                </a:lnTo>
                <a:lnTo>
                  <a:pt x="617" y="2177"/>
                </a:lnTo>
                <a:lnTo>
                  <a:pt x="611" y="2175"/>
                </a:lnTo>
                <a:lnTo>
                  <a:pt x="604" y="2175"/>
                </a:lnTo>
                <a:lnTo>
                  <a:pt x="597" y="2177"/>
                </a:lnTo>
                <a:lnTo>
                  <a:pt x="583" y="2182"/>
                </a:lnTo>
                <a:lnTo>
                  <a:pt x="573" y="2186"/>
                </a:lnTo>
                <a:lnTo>
                  <a:pt x="564" y="2189"/>
                </a:lnTo>
                <a:lnTo>
                  <a:pt x="559" y="2191"/>
                </a:lnTo>
                <a:lnTo>
                  <a:pt x="558" y="2194"/>
                </a:lnTo>
                <a:lnTo>
                  <a:pt x="558" y="2203"/>
                </a:lnTo>
                <a:lnTo>
                  <a:pt x="559" y="2213"/>
                </a:lnTo>
                <a:lnTo>
                  <a:pt x="561" y="2232"/>
                </a:lnTo>
                <a:lnTo>
                  <a:pt x="561" y="2249"/>
                </a:lnTo>
                <a:lnTo>
                  <a:pt x="559" y="2254"/>
                </a:lnTo>
                <a:lnTo>
                  <a:pt x="559" y="2256"/>
                </a:lnTo>
                <a:lnTo>
                  <a:pt x="552" y="2256"/>
                </a:lnTo>
                <a:lnTo>
                  <a:pt x="542" y="2257"/>
                </a:lnTo>
                <a:lnTo>
                  <a:pt x="530" y="2261"/>
                </a:lnTo>
                <a:lnTo>
                  <a:pt x="523" y="2261"/>
                </a:lnTo>
                <a:lnTo>
                  <a:pt x="515" y="2261"/>
                </a:lnTo>
                <a:lnTo>
                  <a:pt x="505" y="2261"/>
                </a:lnTo>
                <a:lnTo>
                  <a:pt x="499" y="2261"/>
                </a:lnTo>
                <a:lnTo>
                  <a:pt x="496" y="2261"/>
                </a:lnTo>
                <a:lnTo>
                  <a:pt x="493" y="2266"/>
                </a:lnTo>
                <a:lnTo>
                  <a:pt x="493" y="2273"/>
                </a:lnTo>
                <a:lnTo>
                  <a:pt x="491" y="2283"/>
                </a:lnTo>
                <a:lnTo>
                  <a:pt x="484" y="2305"/>
                </a:lnTo>
                <a:lnTo>
                  <a:pt x="477" y="2326"/>
                </a:lnTo>
                <a:lnTo>
                  <a:pt x="446" y="2415"/>
                </a:lnTo>
                <a:lnTo>
                  <a:pt x="431" y="2456"/>
                </a:lnTo>
                <a:lnTo>
                  <a:pt x="424" y="2478"/>
                </a:lnTo>
                <a:lnTo>
                  <a:pt x="417" y="2498"/>
                </a:lnTo>
                <a:lnTo>
                  <a:pt x="409" y="2541"/>
                </a:lnTo>
                <a:lnTo>
                  <a:pt x="404" y="2582"/>
                </a:lnTo>
                <a:lnTo>
                  <a:pt x="397" y="2630"/>
                </a:lnTo>
                <a:lnTo>
                  <a:pt x="392" y="2676"/>
                </a:lnTo>
                <a:lnTo>
                  <a:pt x="388" y="2697"/>
                </a:lnTo>
                <a:lnTo>
                  <a:pt x="388" y="2717"/>
                </a:lnTo>
                <a:lnTo>
                  <a:pt x="388" y="2726"/>
                </a:lnTo>
                <a:lnTo>
                  <a:pt x="392" y="2733"/>
                </a:lnTo>
                <a:lnTo>
                  <a:pt x="395" y="2741"/>
                </a:lnTo>
                <a:lnTo>
                  <a:pt x="399" y="2750"/>
                </a:lnTo>
                <a:lnTo>
                  <a:pt x="400" y="2760"/>
                </a:lnTo>
                <a:lnTo>
                  <a:pt x="402" y="2770"/>
                </a:lnTo>
                <a:lnTo>
                  <a:pt x="404" y="2791"/>
                </a:lnTo>
                <a:lnTo>
                  <a:pt x="404" y="2813"/>
                </a:lnTo>
                <a:lnTo>
                  <a:pt x="404" y="2825"/>
                </a:lnTo>
                <a:lnTo>
                  <a:pt x="402" y="2837"/>
                </a:lnTo>
                <a:lnTo>
                  <a:pt x="400" y="2849"/>
                </a:lnTo>
                <a:lnTo>
                  <a:pt x="399" y="2856"/>
                </a:lnTo>
                <a:lnTo>
                  <a:pt x="395" y="2858"/>
                </a:lnTo>
                <a:lnTo>
                  <a:pt x="393" y="2859"/>
                </a:lnTo>
                <a:lnTo>
                  <a:pt x="385" y="2859"/>
                </a:lnTo>
                <a:lnTo>
                  <a:pt x="375" y="2861"/>
                </a:lnTo>
                <a:lnTo>
                  <a:pt x="356" y="2861"/>
                </a:lnTo>
                <a:lnTo>
                  <a:pt x="313" y="2858"/>
                </a:lnTo>
                <a:lnTo>
                  <a:pt x="303" y="2858"/>
                </a:lnTo>
                <a:lnTo>
                  <a:pt x="293" y="2856"/>
                </a:lnTo>
                <a:lnTo>
                  <a:pt x="272" y="2851"/>
                </a:lnTo>
                <a:lnTo>
                  <a:pt x="262" y="2847"/>
                </a:lnTo>
                <a:lnTo>
                  <a:pt x="251" y="2846"/>
                </a:lnTo>
                <a:lnTo>
                  <a:pt x="228" y="2844"/>
                </a:lnTo>
                <a:lnTo>
                  <a:pt x="205" y="2844"/>
                </a:lnTo>
                <a:lnTo>
                  <a:pt x="183" y="2844"/>
                </a:lnTo>
                <a:lnTo>
                  <a:pt x="161" y="2842"/>
                </a:lnTo>
                <a:lnTo>
                  <a:pt x="139" y="2839"/>
                </a:lnTo>
                <a:lnTo>
                  <a:pt x="118" y="2835"/>
                </a:lnTo>
                <a:lnTo>
                  <a:pt x="96" y="2829"/>
                </a:lnTo>
                <a:lnTo>
                  <a:pt x="70" y="2818"/>
                </a:lnTo>
                <a:lnTo>
                  <a:pt x="45" y="2808"/>
                </a:lnTo>
                <a:lnTo>
                  <a:pt x="33" y="2801"/>
                </a:lnTo>
                <a:lnTo>
                  <a:pt x="21" y="2794"/>
                </a:lnTo>
                <a:lnTo>
                  <a:pt x="12" y="2784"/>
                </a:lnTo>
                <a:lnTo>
                  <a:pt x="5" y="2774"/>
                </a:lnTo>
                <a:lnTo>
                  <a:pt x="2" y="2767"/>
                </a:lnTo>
                <a:lnTo>
                  <a:pt x="0" y="2760"/>
                </a:lnTo>
                <a:lnTo>
                  <a:pt x="2" y="2755"/>
                </a:lnTo>
                <a:lnTo>
                  <a:pt x="2" y="2748"/>
                </a:lnTo>
                <a:lnTo>
                  <a:pt x="5" y="2743"/>
                </a:lnTo>
                <a:lnTo>
                  <a:pt x="9" y="2740"/>
                </a:lnTo>
                <a:lnTo>
                  <a:pt x="17" y="2731"/>
                </a:lnTo>
                <a:lnTo>
                  <a:pt x="29" y="2724"/>
                </a:lnTo>
                <a:lnTo>
                  <a:pt x="41" y="2719"/>
                </a:lnTo>
                <a:lnTo>
                  <a:pt x="55" y="2716"/>
                </a:lnTo>
                <a:lnTo>
                  <a:pt x="65" y="2714"/>
                </a:lnTo>
                <a:lnTo>
                  <a:pt x="89" y="2711"/>
                </a:lnTo>
                <a:lnTo>
                  <a:pt x="111" y="2709"/>
                </a:lnTo>
                <a:lnTo>
                  <a:pt x="157" y="2704"/>
                </a:lnTo>
                <a:lnTo>
                  <a:pt x="186" y="2699"/>
                </a:lnTo>
                <a:lnTo>
                  <a:pt x="214" y="2692"/>
                </a:lnTo>
                <a:lnTo>
                  <a:pt x="224" y="2688"/>
                </a:lnTo>
                <a:lnTo>
                  <a:pt x="234" y="2683"/>
                </a:lnTo>
                <a:lnTo>
                  <a:pt x="243" y="2678"/>
                </a:lnTo>
                <a:lnTo>
                  <a:pt x="250" y="2669"/>
                </a:lnTo>
                <a:lnTo>
                  <a:pt x="263" y="2649"/>
                </a:lnTo>
                <a:lnTo>
                  <a:pt x="269" y="2639"/>
                </a:lnTo>
                <a:lnTo>
                  <a:pt x="272" y="2627"/>
                </a:lnTo>
                <a:lnTo>
                  <a:pt x="277" y="2615"/>
                </a:lnTo>
                <a:lnTo>
                  <a:pt x="279" y="2601"/>
                </a:lnTo>
                <a:lnTo>
                  <a:pt x="286" y="2574"/>
                </a:lnTo>
                <a:lnTo>
                  <a:pt x="286" y="2582"/>
                </a:lnTo>
                <a:lnTo>
                  <a:pt x="287" y="2587"/>
                </a:lnTo>
                <a:lnTo>
                  <a:pt x="289" y="2591"/>
                </a:lnTo>
                <a:lnTo>
                  <a:pt x="286" y="2584"/>
                </a:lnTo>
                <a:lnTo>
                  <a:pt x="286" y="2575"/>
                </a:lnTo>
                <a:lnTo>
                  <a:pt x="286" y="2558"/>
                </a:lnTo>
                <a:lnTo>
                  <a:pt x="284" y="2516"/>
                </a:lnTo>
                <a:lnTo>
                  <a:pt x="284" y="2427"/>
                </a:lnTo>
                <a:lnTo>
                  <a:pt x="284" y="2334"/>
                </a:lnTo>
                <a:lnTo>
                  <a:pt x="286" y="2240"/>
                </a:lnTo>
                <a:lnTo>
                  <a:pt x="281" y="2244"/>
                </a:lnTo>
                <a:lnTo>
                  <a:pt x="274" y="2245"/>
                </a:lnTo>
                <a:lnTo>
                  <a:pt x="265" y="2244"/>
                </a:lnTo>
                <a:lnTo>
                  <a:pt x="258" y="2242"/>
                </a:lnTo>
                <a:lnTo>
                  <a:pt x="245" y="2235"/>
                </a:lnTo>
                <a:lnTo>
                  <a:pt x="234" y="2227"/>
                </a:lnTo>
                <a:lnTo>
                  <a:pt x="228" y="2223"/>
                </a:lnTo>
                <a:lnTo>
                  <a:pt x="222" y="2223"/>
                </a:lnTo>
                <a:lnTo>
                  <a:pt x="209" y="2225"/>
                </a:lnTo>
                <a:lnTo>
                  <a:pt x="193" y="2227"/>
                </a:lnTo>
                <a:lnTo>
                  <a:pt x="176" y="2227"/>
                </a:lnTo>
                <a:lnTo>
                  <a:pt x="154" y="2227"/>
                </a:lnTo>
                <a:lnTo>
                  <a:pt x="144" y="2225"/>
                </a:lnTo>
                <a:lnTo>
                  <a:pt x="133" y="2221"/>
                </a:lnTo>
                <a:lnTo>
                  <a:pt x="132" y="2220"/>
                </a:lnTo>
                <a:lnTo>
                  <a:pt x="132" y="2216"/>
                </a:lnTo>
                <a:lnTo>
                  <a:pt x="132" y="2208"/>
                </a:lnTo>
                <a:lnTo>
                  <a:pt x="135" y="2192"/>
                </a:lnTo>
                <a:lnTo>
                  <a:pt x="144" y="2144"/>
                </a:lnTo>
                <a:lnTo>
                  <a:pt x="147" y="2124"/>
                </a:lnTo>
                <a:lnTo>
                  <a:pt x="149" y="2114"/>
                </a:lnTo>
                <a:lnTo>
                  <a:pt x="149" y="2103"/>
                </a:lnTo>
                <a:lnTo>
                  <a:pt x="147" y="2081"/>
                </a:lnTo>
                <a:lnTo>
                  <a:pt x="147" y="2057"/>
                </a:lnTo>
                <a:lnTo>
                  <a:pt x="149" y="2035"/>
                </a:lnTo>
                <a:lnTo>
                  <a:pt x="152" y="2011"/>
                </a:lnTo>
                <a:lnTo>
                  <a:pt x="161" y="1965"/>
                </a:lnTo>
                <a:lnTo>
                  <a:pt x="169" y="1919"/>
                </a:lnTo>
                <a:lnTo>
                  <a:pt x="178" y="1873"/>
                </a:lnTo>
                <a:lnTo>
                  <a:pt x="190" y="1828"/>
                </a:lnTo>
                <a:lnTo>
                  <a:pt x="200" y="1784"/>
                </a:lnTo>
                <a:lnTo>
                  <a:pt x="217" y="1691"/>
                </a:lnTo>
                <a:lnTo>
                  <a:pt x="233" y="1599"/>
                </a:lnTo>
                <a:lnTo>
                  <a:pt x="241" y="1554"/>
                </a:lnTo>
                <a:lnTo>
                  <a:pt x="245" y="1532"/>
                </a:lnTo>
                <a:lnTo>
                  <a:pt x="245" y="1510"/>
                </a:lnTo>
                <a:lnTo>
                  <a:pt x="243" y="1467"/>
                </a:lnTo>
                <a:lnTo>
                  <a:pt x="243" y="1447"/>
                </a:lnTo>
                <a:lnTo>
                  <a:pt x="245" y="1424"/>
                </a:lnTo>
                <a:lnTo>
                  <a:pt x="250" y="1404"/>
                </a:lnTo>
                <a:lnTo>
                  <a:pt x="255" y="1383"/>
                </a:lnTo>
                <a:lnTo>
                  <a:pt x="262" y="1365"/>
                </a:lnTo>
                <a:lnTo>
                  <a:pt x="267" y="1348"/>
                </a:lnTo>
                <a:lnTo>
                  <a:pt x="267" y="1339"/>
                </a:lnTo>
                <a:lnTo>
                  <a:pt x="265" y="1336"/>
                </a:lnTo>
                <a:lnTo>
                  <a:pt x="260" y="1332"/>
                </a:lnTo>
                <a:lnTo>
                  <a:pt x="253" y="1334"/>
                </a:lnTo>
                <a:lnTo>
                  <a:pt x="240" y="1341"/>
                </a:lnTo>
                <a:lnTo>
                  <a:pt x="234" y="1344"/>
                </a:lnTo>
                <a:lnTo>
                  <a:pt x="226" y="1346"/>
                </a:lnTo>
                <a:lnTo>
                  <a:pt x="210" y="1348"/>
                </a:lnTo>
                <a:lnTo>
                  <a:pt x="204" y="1346"/>
                </a:lnTo>
                <a:lnTo>
                  <a:pt x="195" y="1344"/>
                </a:lnTo>
                <a:lnTo>
                  <a:pt x="188" y="1342"/>
                </a:lnTo>
                <a:lnTo>
                  <a:pt x="183" y="1337"/>
                </a:lnTo>
                <a:lnTo>
                  <a:pt x="168" y="1325"/>
                </a:lnTo>
                <a:lnTo>
                  <a:pt x="163" y="1318"/>
                </a:lnTo>
                <a:lnTo>
                  <a:pt x="157" y="1312"/>
                </a:lnTo>
                <a:lnTo>
                  <a:pt x="154" y="1303"/>
                </a:lnTo>
                <a:lnTo>
                  <a:pt x="152" y="1294"/>
                </a:lnTo>
                <a:lnTo>
                  <a:pt x="151" y="1277"/>
                </a:lnTo>
                <a:lnTo>
                  <a:pt x="151" y="1260"/>
                </a:lnTo>
                <a:lnTo>
                  <a:pt x="152" y="1243"/>
                </a:lnTo>
                <a:lnTo>
                  <a:pt x="157" y="1228"/>
                </a:lnTo>
                <a:lnTo>
                  <a:pt x="166" y="1214"/>
                </a:lnTo>
                <a:lnTo>
                  <a:pt x="178" y="1202"/>
                </a:lnTo>
                <a:lnTo>
                  <a:pt x="185" y="1195"/>
                </a:lnTo>
                <a:lnTo>
                  <a:pt x="192" y="1188"/>
                </a:lnTo>
                <a:lnTo>
                  <a:pt x="202" y="1173"/>
                </a:lnTo>
                <a:lnTo>
                  <a:pt x="209" y="1166"/>
                </a:lnTo>
                <a:lnTo>
                  <a:pt x="214" y="1158"/>
                </a:lnTo>
                <a:lnTo>
                  <a:pt x="216" y="1151"/>
                </a:lnTo>
                <a:lnTo>
                  <a:pt x="217" y="1141"/>
                </a:lnTo>
                <a:lnTo>
                  <a:pt x="217" y="1096"/>
                </a:lnTo>
                <a:lnTo>
                  <a:pt x="221" y="1050"/>
                </a:lnTo>
                <a:lnTo>
                  <a:pt x="226" y="1004"/>
                </a:lnTo>
                <a:lnTo>
                  <a:pt x="231" y="959"/>
                </a:lnTo>
                <a:lnTo>
                  <a:pt x="234" y="937"/>
                </a:lnTo>
                <a:lnTo>
                  <a:pt x="240" y="917"/>
                </a:lnTo>
                <a:lnTo>
                  <a:pt x="251" y="875"/>
                </a:lnTo>
                <a:lnTo>
                  <a:pt x="255" y="865"/>
                </a:lnTo>
                <a:lnTo>
                  <a:pt x="255" y="857"/>
                </a:lnTo>
                <a:lnTo>
                  <a:pt x="255" y="840"/>
                </a:lnTo>
                <a:lnTo>
                  <a:pt x="251" y="822"/>
                </a:lnTo>
                <a:lnTo>
                  <a:pt x="245" y="805"/>
                </a:lnTo>
                <a:lnTo>
                  <a:pt x="240" y="788"/>
                </a:lnTo>
                <a:lnTo>
                  <a:pt x="234" y="773"/>
                </a:lnTo>
                <a:lnTo>
                  <a:pt x="234" y="756"/>
                </a:lnTo>
                <a:lnTo>
                  <a:pt x="236" y="747"/>
                </a:lnTo>
                <a:lnTo>
                  <a:pt x="238" y="739"/>
                </a:lnTo>
                <a:lnTo>
                  <a:pt x="245" y="720"/>
                </a:lnTo>
                <a:lnTo>
                  <a:pt x="253" y="703"/>
                </a:lnTo>
                <a:lnTo>
                  <a:pt x="263" y="686"/>
                </a:lnTo>
                <a:lnTo>
                  <a:pt x="274" y="669"/>
                </a:lnTo>
                <a:lnTo>
                  <a:pt x="301" y="628"/>
                </a:lnTo>
                <a:lnTo>
                  <a:pt x="316" y="607"/>
                </a:lnTo>
                <a:lnTo>
                  <a:pt x="334" y="590"/>
                </a:lnTo>
                <a:lnTo>
                  <a:pt x="347" y="574"/>
                </a:lnTo>
                <a:lnTo>
                  <a:pt x="358" y="556"/>
                </a:lnTo>
                <a:lnTo>
                  <a:pt x="369" y="539"/>
                </a:lnTo>
                <a:lnTo>
                  <a:pt x="380" y="521"/>
                </a:lnTo>
                <a:lnTo>
                  <a:pt x="388" y="510"/>
                </a:lnTo>
                <a:lnTo>
                  <a:pt x="390" y="503"/>
                </a:lnTo>
                <a:lnTo>
                  <a:pt x="390" y="501"/>
                </a:lnTo>
                <a:lnTo>
                  <a:pt x="388" y="498"/>
                </a:lnTo>
                <a:lnTo>
                  <a:pt x="380" y="487"/>
                </a:lnTo>
                <a:lnTo>
                  <a:pt x="378" y="482"/>
                </a:lnTo>
                <a:lnTo>
                  <a:pt x="378" y="475"/>
                </a:lnTo>
                <a:lnTo>
                  <a:pt x="380" y="474"/>
                </a:lnTo>
                <a:lnTo>
                  <a:pt x="381" y="472"/>
                </a:lnTo>
                <a:lnTo>
                  <a:pt x="388" y="470"/>
                </a:lnTo>
                <a:lnTo>
                  <a:pt x="397" y="463"/>
                </a:lnTo>
                <a:lnTo>
                  <a:pt x="405" y="456"/>
                </a:lnTo>
                <a:lnTo>
                  <a:pt x="440" y="426"/>
                </a:lnTo>
                <a:lnTo>
                  <a:pt x="397" y="436"/>
                </a:lnTo>
                <a:lnTo>
                  <a:pt x="375" y="438"/>
                </a:lnTo>
                <a:lnTo>
                  <a:pt x="363" y="438"/>
                </a:lnTo>
                <a:lnTo>
                  <a:pt x="352" y="436"/>
                </a:lnTo>
                <a:lnTo>
                  <a:pt x="344" y="434"/>
                </a:lnTo>
                <a:lnTo>
                  <a:pt x="337" y="427"/>
                </a:lnTo>
                <a:lnTo>
                  <a:pt x="334" y="422"/>
                </a:lnTo>
                <a:lnTo>
                  <a:pt x="334" y="417"/>
                </a:lnTo>
                <a:lnTo>
                  <a:pt x="334" y="403"/>
                </a:lnTo>
                <a:lnTo>
                  <a:pt x="332" y="400"/>
                </a:lnTo>
                <a:lnTo>
                  <a:pt x="330" y="397"/>
                </a:lnTo>
                <a:lnTo>
                  <a:pt x="327" y="392"/>
                </a:lnTo>
                <a:lnTo>
                  <a:pt x="313" y="383"/>
                </a:lnTo>
                <a:lnTo>
                  <a:pt x="310" y="380"/>
                </a:lnTo>
                <a:lnTo>
                  <a:pt x="306" y="376"/>
                </a:lnTo>
                <a:lnTo>
                  <a:pt x="306" y="371"/>
                </a:lnTo>
                <a:lnTo>
                  <a:pt x="310" y="366"/>
                </a:lnTo>
                <a:lnTo>
                  <a:pt x="315" y="362"/>
                </a:lnTo>
                <a:lnTo>
                  <a:pt x="320" y="356"/>
                </a:lnTo>
                <a:lnTo>
                  <a:pt x="320" y="354"/>
                </a:lnTo>
                <a:lnTo>
                  <a:pt x="320" y="352"/>
                </a:lnTo>
                <a:lnTo>
                  <a:pt x="315" y="350"/>
                </a:lnTo>
                <a:lnTo>
                  <a:pt x="306" y="349"/>
                </a:lnTo>
                <a:lnTo>
                  <a:pt x="299" y="347"/>
                </a:lnTo>
                <a:lnTo>
                  <a:pt x="293" y="345"/>
                </a:lnTo>
                <a:lnTo>
                  <a:pt x="291" y="344"/>
                </a:lnTo>
                <a:lnTo>
                  <a:pt x="289" y="342"/>
                </a:lnTo>
                <a:lnTo>
                  <a:pt x="287" y="338"/>
                </a:lnTo>
                <a:lnTo>
                  <a:pt x="287" y="333"/>
                </a:lnTo>
                <a:lnTo>
                  <a:pt x="291" y="320"/>
                </a:lnTo>
                <a:lnTo>
                  <a:pt x="291" y="311"/>
                </a:lnTo>
                <a:lnTo>
                  <a:pt x="289" y="308"/>
                </a:lnTo>
                <a:lnTo>
                  <a:pt x="286" y="306"/>
                </a:lnTo>
                <a:lnTo>
                  <a:pt x="275" y="299"/>
                </a:lnTo>
                <a:lnTo>
                  <a:pt x="270" y="294"/>
                </a:lnTo>
                <a:lnTo>
                  <a:pt x="267" y="287"/>
                </a:lnTo>
                <a:lnTo>
                  <a:pt x="267" y="282"/>
                </a:lnTo>
                <a:lnTo>
                  <a:pt x="269" y="279"/>
                </a:lnTo>
                <a:lnTo>
                  <a:pt x="274" y="270"/>
                </a:lnTo>
                <a:lnTo>
                  <a:pt x="287" y="255"/>
                </a:lnTo>
                <a:lnTo>
                  <a:pt x="291" y="251"/>
                </a:lnTo>
                <a:lnTo>
                  <a:pt x="291" y="248"/>
                </a:lnTo>
                <a:lnTo>
                  <a:pt x="289" y="243"/>
                </a:lnTo>
                <a:lnTo>
                  <a:pt x="286" y="236"/>
                </a:lnTo>
                <a:lnTo>
                  <a:pt x="284" y="229"/>
                </a:lnTo>
                <a:lnTo>
                  <a:pt x="282" y="220"/>
                </a:lnTo>
                <a:lnTo>
                  <a:pt x="284" y="210"/>
                </a:lnTo>
                <a:lnTo>
                  <a:pt x="284" y="198"/>
                </a:lnTo>
                <a:lnTo>
                  <a:pt x="284" y="188"/>
                </a:lnTo>
                <a:lnTo>
                  <a:pt x="284" y="174"/>
                </a:lnTo>
                <a:lnTo>
                  <a:pt x="287" y="161"/>
                </a:lnTo>
                <a:lnTo>
                  <a:pt x="291" y="147"/>
                </a:lnTo>
                <a:lnTo>
                  <a:pt x="296" y="135"/>
                </a:lnTo>
                <a:lnTo>
                  <a:pt x="310" y="111"/>
                </a:lnTo>
                <a:lnTo>
                  <a:pt x="325" y="89"/>
                </a:lnTo>
                <a:lnTo>
                  <a:pt x="340" y="68"/>
                </a:lnTo>
                <a:lnTo>
                  <a:pt x="349" y="58"/>
                </a:lnTo>
                <a:lnTo>
                  <a:pt x="356" y="46"/>
                </a:lnTo>
                <a:lnTo>
                  <a:pt x="364" y="36"/>
                </a:lnTo>
                <a:lnTo>
                  <a:pt x="373" y="27"/>
                </a:lnTo>
                <a:lnTo>
                  <a:pt x="385" y="19"/>
                </a:lnTo>
                <a:lnTo>
                  <a:pt x="397" y="14"/>
                </a:lnTo>
                <a:close/>
                <a:moveTo>
                  <a:pt x="595" y="361"/>
                </a:moveTo>
                <a:lnTo>
                  <a:pt x="595" y="361"/>
                </a:lnTo>
                <a:lnTo>
                  <a:pt x="621" y="361"/>
                </a:lnTo>
                <a:lnTo>
                  <a:pt x="614" y="349"/>
                </a:lnTo>
                <a:lnTo>
                  <a:pt x="609" y="342"/>
                </a:lnTo>
                <a:lnTo>
                  <a:pt x="604" y="338"/>
                </a:lnTo>
                <a:lnTo>
                  <a:pt x="600" y="338"/>
                </a:lnTo>
                <a:lnTo>
                  <a:pt x="599" y="340"/>
                </a:lnTo>
                <a:lnTo>
                  <a:pt x="595" y="347"/>
                </a:lnTo>
                <a:lnTo>
                  <a:pt x="595" y="3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7" name="Freeform 10"/>
          <p:cNvSpPr>
            <a:spLocks/>
          </p:cNvSpPr>
          <p:nvPr/>
        </p:nvSpPr>
        <p:spPr bwMode="auto">
          <a:xfrm>
            <a:off x="6961717" y="1135064"/>
            <a:ext cx="1673358" cy="4541837"/>
          </a:xfrm>
          <a:custGeom>
            <a:avLst/>
            <a:gdLst>
              <a:gd name="T0" fmla="*/ 860425 w 973"/>
              <a:gd name="T1" fmla="*/ 15875 h 2861"/>
              <a:gd name="T2" fmla="*/ 1035050 w 973"/>
              <a:gd name="T3" fmla="*/ 190500 h 2861"/>
              <a:gd name="T4" fmla="*/ 1017588 w 973"/>
              <a:gd name="T5" fmla="*/ 444500 h 2861"/>
              <a:gd name="T6" fmla="*/ 1050925 w 973"/>
              <a:gd name="T7" fmla="*/ 534987 h 2861"/>
              <a:gd name="T8" fmla="*/ 1250950 w 973"/>
              <a:gd name="T9" fmla="*/ 809625 h 2861"/>
              <a:gd name="T10" fmla="*/ 1260475 w 973"/>
              <a:gd name="T11" fmla="*/ 1031875 h 2861"/>
              <a:gd name="T12" fmla="*/ 1147763 w 973"/>
              <a:gd name="T13" fmla="*/ 1368425 h 2861"/>
              <a:gd name="T14" fmla="*/ 1101725 w 973"/>
              <a:gd name="T15" fmla="*/ 1731962 h 2861"/>
              <a:gd name="T16" fmla="*/ 1200150 w 973"/>
              <a:gd name="T17" fmla="*/ 1905000 h 2861"/>
              <a:gd name="T18" fmla="*/ 1327150 w 973"/>
              <a:gd name="T19" fmla="*/ 2397125 h 2861"/>
              <a:gd name="T20" fmla="*/ 1476375 w 973"/>
              <a:gd name="T21" fmla="*/ 3300412 h 2861"/>
              <a:gd name="T22" fmla="*/ 1365250 w 973"/>
              <a:gd name="T23" fmla="*/ 3328987 h 2861"/>
              <a:gd name="T24" fmla="*/ 1354138 w 973"/>
              <a:gd name="T25" fmla="*/ 3425825 h 2861"/>
              <a:gd name="T26" fmla="*/ 1333500 w 973"/>
              <a:gd name="T27" fmla="*/ 3536950 h 2861"/>
              <a:gd name="T28" fmla="*/ 1260475 w 973"/>
              <a:gd name="T29" fmla="*/ 4040187 h 2861"/>
              <a:gd name="T30" fmla="*/ 1279525 w 973"/>
              <a:gd name="T31" fmla="*/ 4281487 h 2861"/>
              <a:gd name="T32" fmla="*/ 1273175 w 973"/>
              <a:gd name="T33" fmla="*/ 4449762 h 2861"/>
              <a:gd name="T34" fmla="*/ 1073150 w 973"/>
              <a:gd name="T35" fmla="*/ 4408487 h 2861"/>
              <a:gd name="T36" fmla="*/ 844550 w 973"/>
              <a:gd name="T37" fmla="*/ 4335462 h 2861"/>
              <a:gd name="T38" fmla="*/ 782638 w 973"/>
              <a:gd name="T39" fmla="*/ 4216400 h 2861"/>
              <a:gd name="T40" fmla="*/ 960438 w 973"/>
              <a:gd name="T41" fmla="*/ 4183062 h 2861"/>
              <a:gd name="T42" fmla="*/ 1074738 w 973"/>
              <a:gd name="T43" fmla="*/ 4110037 h 2861"/>
              <a:gd name="T44" fmla="*/ 1081088 w 973"/>
              <a:gd name="T45" fmla="*/ 3686175 h 2861"/>
              <a:gd name="T46" fmla="*/ 998538 w 973"/>
              <a:gd name="T47" fmla="*/ 3479800 h 2861"/>
              <a:gd name="T48" fmla="*/ 895350 w 973"/>
              <a:gd name="T49" fmla="*/ 3475037 h 2861"/>
              <a:gd name="T50" fmla="*/ 887413 w 973"/>
              <a:gd name="T51" fmla="*/ 3578225 h 2861"/>
              <a:gd name="T52" fmla="*/ 801688 w 973"/>
              <a:gd name="T53" fmla="*/ 3589337 h 2861"/>
              <a:gd name="T54" fmla="*/ 757238 w 973"/>
              <a:gd name="T55" fmla="*/ 3692525 h 2861"/>
              <a:gd name="T56" fmla="*/ 630238 w 973"/>
              <a:gd name="T57" fmla="*/ 4175125 h 2861"/>
              <a:gd name="T58" fmla="*/ 633413 w 973"/>
              <a:gd name="T59" fmla="*/ 4365625 h 2861"/>
              <a:gd name="T60" fmla="*/ 633413 w 973"/>
              <a:gd name="T61" fmla="*/ 4533900 h 2861"/>
              <a:gd name="T62" fmla="*/ 481013 w 973"/>
              <a:gd name="T63" fmla="*/ 4537075 h 2861"/>
              <a:gd name="T64" fmla="*/ 255588 w 973"/>
              <a:gd name="T65" fmla="*/ 4511675 h 2861"/>
              <a:gd name="T66" fmla="*/ 19050 w 973"/>
              <a:gd name="T67" fmla="*/ 4419600 h 2861"/>
              <a:gd name="T68" fmla="*/ 46038 w 973"/>
              <a:gd name="T69" fmla="*/ 4324350 h 2861"/>
              <a:gd name="T70" fmla="*/ 339725 w 973"/>
              <a:gd name="T71" fmla="*/ 4273550 h 2861"/>
              <a:gd name="T72" fmla="*/ 431800 w 973"/>
              <a:gd name="T73" fmla="*/ 4170362 h 2861"/>
              <a:gd name="T74" fmla="*/ 454025 w 973"/>
              <a:gd name="T75" fmla="*/ 4087812 h 2861"/>
              <a:gd name="T76" fmla="*/ 446088 w 973"/>
              <a:gd name="T77" fmla="*/ 3562350 h 2861"/>
              <a:gd name="T78" fmla="*/ 331788 w 973"/>
              <a:gd name="T79" fmla="*/ 3532187 h 2861"/>
              <a:gd name="T80" fmla="*/ 209550 w 973"/>
              <a:gd name="T81" fmla="*/ 3505200 h 2861"/>
              <a:gd name="T82" fmla="*/ 233363 w 973"/>
              <a:gd name="T83" fmla="*/ 3265487 h 2861"/>
              <a:gd name="T84" fmla="*/ 317500 w 973"/>
              <a:gd name="T85" fmla="*/ 2832100 h 2861"/>
              <a:gd name="T86" fmla="*/ 385763 w 973"/>
              <a:gd name="T87" fmla="*/ 2297112 h 2861"/>
              <a:gd name="T88" fmla="*/ 420688 w 973"/>
              <a:gd name="T89" fmla="*/ 2120900 h 2861"/>
              <a:gd name="T90" fmla="*/ 309563 w 973"/>
              <a:gd name="T91" fmla="*/ 2133600 h 2861"/>
              <a:gd name="T92" fmla="*/ 241300 w 973"/>
              <a:gd name="T93" fmla="*/ 2054225 h 2861"/>
              <a:gd name="T94" fmla="*/ 304800 w 973"/>
              <a:gd name="T95" fmla="*/ 1885950 h 2861"/>
              <a:gd name="T96" fmla="*/ 358775 w 973"/>
              <a:gd name="T97" fmla="*/ 1593850 h 2861"/>
              <a:gd name="T98" fmla="*/ 398463 w 973"/>
              <a:gd name="T99" fmla="*/ 1304925 h 2861"/>
              <a:gd name="T100" fmla="*/ 401638 w 973"/>
              <a:gd name="T101" fmla="*/ 1116012 h 2861"/>
              <a:gd name="T102" fmla="*/ 585788 w 973"/>
              <a:gd name="T103" fmla="*/ 855662 h 2861"/>
              <a:gd name="T104" fmla="*/ 600075 w 973"/>
              <a:gd name="T105" fmla="*/ 754062 h 2861"/>
              <a:gd name="T106" fmla="*/ 698500 w 973"/>
              <a:gd name="T107" fmla="*/ 676275 h 2861"/>
              <a:gd name="T108" fmla="*/ 530225 w 973"/>
              <a:gd name="T109" fmla="*/ 661987 h 2861"/>
              <a:gd name="T110" fmla="*/ 485775 w 973"/>
              <a:gd name="T111" fmla="*/ 588962 h 2861"/>
              <a:gd name="T112" fmla="*/ 485775 w 973"/>
              <a:gd name="T113" fmla="*/ 554037 h 2861"/>
              <a:gd name="T114" fmla="*/ 458788 w 973"/>
              <a:gd name="T115" fmla="*/ 488950 h 2861"/>
              <a:gd name="T116" fmla="*/ 455613 w 973"/>
              <a:gd name="T117" fmla="*/ 404812 h 2861"/>
              <a:gd name="T118" fmla="*/ 450850 w 973"/>
              <a:gd name="T119" fmla="*/ 333375 h 2861"/>
              <a:gd name="T120" fmla="*/ 515938 w 973"/>
              <a:gd name="T121" fmla="*/ 141287 h 28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73"/>
              <a:gd name="T184" fmla="*/ 0 h 2861"/>
              <a:gd name="T185" fmla="*/ 973 w 973"/>
              <a:gd name="T186" fmla="*/ 2861 h 28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73" h="2861">
                <a:moveTo>
                  <a:pt x="397" y="14"/>
                </a:moveTo>
                <a:lnTo>
                  <a:pt x="397" y="14"/>
                </a:lnTo>
                <a:lnTo>
                  <a:pt x="416" y="7"/>
                </a:lnTo>
                <a:lnTo>
                  <a:pt x="436" y="2"/>
                </a:lnTo>
                <a:lnTo>
                  <a:pt x="458" y="0"/>
                </a:lnTo>
                <a:lnTo>
                  <a:pt x="479" y="2"/>
                </a:lnTo>
                <a:lnTo>
                  <a:pt x="499" y="3"/>
                </a:lnTo>
                <a:lnTo>
                  <a:pt x="522" y="7"/>
                </a:lnTo>
                <a:lnTo>
                  <a:pt x="542" y="10"/>
                </a:lnTo>
                <a:lnTo>
                  <a:pt x="561" y="17"/>
                </a:lnTo>
                <a:lnTo>
                  <a:pt x="578" y="24"/>
                </a:lnTo>
                <a:lnTo>
                  <a:pt x="594" y="34"/>
                </a:lnTo>
                <a:lnTo>
                  <a:pt x="607" y="44"/>
                </a:lnTo>
                <a:lnTo>
                  <a:pt x="619" y="56"/>
                </a:lnTo>
                <a:lnTo>
                  <a:pt x="629" y="72"/>
                </a:lnTo>
                <a:lnTo>
                  <a:pt x="640" y="85"/>
                </a:lnTo>
                <a:lnTo>
                  <a:pt x="647" y="102"/>
                </a:lnTo>
                <a:lnTo>
                  <a:pt x="652" y="120"/>
                </a:lnTo>
                <a:lnTo>
                  <a:pt x="655" y="135"/>
                </a:lnTo>
                <a:lnTo>
                  <a:pt x="657" y="152"/>
                </a:lnTo>
                <a:lnTo>
                  <a:pt x="659" y="169"/>
                </a:lnTo>
                <a:lnTo>
                  <a:pt x="659" y="185"/>
                </a:lnTo>
                <a:lnTo>
                  <a:pt x="655" y="219"/>
                </a:lnTo>
                <a:lnTo>
                  <a:pt x="650" y="251"/>
                </a:lnTo>
                <a:lnTo>
                  <a:pt x="641" y="280"/>
                </a:lnTo>
                <a:lnTo>
                  <a:pt x="638" y="296"/>
                </a:lnTo>
                <a:lnTo>
                  <a:pt x="636" y="299"/>
                </a:lnTo>
                <a:lnTo>
                  <a:pt x="638" y="303"/>
                </a:lnTo>
                <a:lnTo>
                  <a:pt x="645" y="308"/>
                </a:lnTo>
                <a:lnTo>
                  <a:pt x="650" y="315"/>
                </a:lnTo>
                <a:lnTo>
                  <a:pt x="653" y="321"/>
                </a:lnTo>
                <a:lnTo>
                  <a:pt x="662" y="337"/>
                </a:lnTo>
                <a:lnTo>
                  <a:pt x="674" y="350"/>
                </a:lnTo>
                <a:lnTo>
                  <a:pt x="688" y="366"/>
                </a:lnTo>
                <a:lnTo>
                  <a:pt x="703" y="383"/>
                </a:lnTo>
                <a:lnTo>
                  <a:pt x="717" y="400"/>
                </a:lnTo>
                <a:lnTo>
                  <a:pt x="742" y="438"/>
                </a:lnTo>
                <a:lnTo>
                  <a:pt x="768" y="472"/>
                </a:lnTo>
                <a:lnTo>
                  <a:pt x="778" y="491"/>
                </a:lnTo>
                <a:lnTo>
                  <a:pt x="788" y="510"/>
                </a:lnTo>
                <a:lnTo>
                  <a:pt x="795" y="528"/>
                </a:lnTo>
                <a:lnTo>
                  <a:pt x="800" y="549"/>
                </a:lnTo>
                <a:lnTo>
                  <a:pt x="804" y="568"/>
                </a:lnTo>
                <a:lnTo>
                  <a:pt x="804" y="588"/>
                </a:lnTo>
                <a:lnTo>
                  <a:pt x="802" y="609"/>
                </a:lnTo>
                <a:lnTo>
                  <a:pt x="797" y="628"/>
                </a:lnTo>
                <a:lnTo>
                  <a:pt x="794" y="650"/>
                </a:lnTo>
                <a:lnTo>
                  <a:pt x="792" y="674"/>
                </a:lnTo>
                <a:lnTo>
                  <a:pt x="788" y="696"/>
                </a:lnTo>
                <a:lnTo>
                  <a:pt x="782" y="716"/>
                </a:lnTo>
                <a:lnTo>
                  <a:pt x="766" y="759"/>
                </a:lnTo>
                <a:lnTo>
                  <a:pt x="749" y="800"/>
                </a:lnTo>
                <a:lnTo>
                  <a:pt x="730" y="841"/>
                </a:lnTo>
                <a:lnTo>
                  <a:pt x="723" y="862"/>
                </a:lnTo>
                <a:lnTo>
                  <a:pt x="718" y="884"/>
                </a:lnTo>
                <a:lnTo>
                  <a:pt x="712" y="929"/>
                </a:lnTo>
                <a:lnTo>
                  <a:pt x="705" y="975"/>
                </a:lnTo>
                <a:lnTo>
                  <a:pt x="700" y="1021"/>
                </a:lnTo>
                <a:lnTo>
                  <a:pt x="696" y="1065"/>
                </a:lnTo>
                <a:lnTo>
                  <a:pt x="694" y="1082"/>
                </a:lnTo>
                <a:lnTo>
                  <a:pt x="694" y="1091"/>
                </a:lnTo>
                <a:lnTo>
                  <a:pt x="696" y="1098"/>
                </a:lnTo>
                <a:lnTo>
                  <a:pt x="700" y="1105"/>
                </a:lnTo>
                <a:lnTo>
                  <a:pt x="705" y="1111"/>
                </a:lnTo>
                <a:lnTo>
                  <a:pt x="717" y="1123"/>
                </a:lnTo>
                <a:lnTo>
                  <a:pt x="727" y="1142"/>
                </a:lnTo>
                <a:lnTo>
                  <a:pt x="737" y="1161"/>
                </a:lnTo>
                <a:lnTo>
                  <a:pt x="756" y="1200"/>
                </a:lnTo>
                <a:lnTo>
                  <a:pt x="773" y="1241"/>
                </a:lnTo>
                <a:lnTo>
                  <a:pt x="788" y="1283"/>
                </a:lnTo>
                <a:lnTo>
                  <a:pt x="800" y="1325"/>
                </a:lnTo>
                <a:lnTo>
                  <a:pt x="807" y="1348"/>
                </a:lnTo>
                <a:lnTo>
                  <a:pt x="811" y="1371"/>
                </a:lnTo>
                <a:lnTo>
                  <a:pt x="819" y="1416"/>
                </a:lnTo>
                <a:lnTo>
                  <a:pt x="836" y="1510"/>
                </a:lnTo>
                <a:lnTo>
                  <a:pt x="843" y="1556"/>
                </a:lnTo>
                <a:lnTo>
                  <a:pt x="852" y="1601"/>
                </a:lnTo>
                <a:lnTo>
                  <a:pt x="864" y="1647"/>
                </a:lnTo>
                <a:lnTo>
                  <a:pt x="876" y="1693"/>
                </a:lnTo>
                <a:lnTo>
                  <a:pt x="973" y="2071"/>
                </a:lnTo>
                <a:lnTo>
                  <a:pt x="953" y="2076"/>
                </a:lnTo>
                <a:lnTo>
                  <a:pt x="930" y="2079"/>
                </a:lnTo>
                <a:lnTo>
                  <a:pt x="917" y="2079"/>
                </a:lnTo>
                <a:lnTo>
                  <a:pt x="903" y="2081"/>
                </a:lnTo>
                <a:lnTo>
                  <a:pt x="881" y="2085"/>
                </a:lnTo>
                <a:lnTo>
                  <a:pt x="871" y="2088"/>
                </a:lnTo>
                <a:lnTo>
                  <a:pt x="862" y="2091"/>
                </a:lnTo>
                <a:lnTo>
                  <a:pt x="860" y="2093"/>
                </a:lnTo>
                <a:lnTo>
                  <a:pt x="860" y="2097"/>
                </a:lnTo>
                <a:lnTo>
                  <a:pt x="862" y="2105"/>
                </a:lnTo>
                <a:lnTo>
                  <a:pt x="867" y="2119"/>
                </a:lnTo>
                <a:lnTo>
                  <a:pt x="874" y="2134"/>
                </a:lnTo>
                <a:lnTo>
                  <a:pt x="876" y="2143"/>
                </a:lnTo>
                <a:lnTo>
                  <a:pt x="876" y="2146"/>
                </a:lnTo>
                <a:lnTo>
                  <a:pt x="872" y="2150"/>
                </a:lnTo>
                <a:lnTo>
                  <a:pt x="864" y="2155"/>
                </a:lnTo>
                <a:lnTo>
                  <a:pt x="853" y="2158"/>
                </a:lnTo>
                <a:lnTo>
                  <a:pt x="848" y="2162"/>
                </a:lnTo>
                <a:lnTo>
                  <a:pt x="845" y="2165"/>
                </a:lnTo>
                <a:lnTo>
                  <a:pt x="843" y="2168"/>
                </a:lnTo>
                <a:lnTo>
                  <a:pt x="843" y="2174"/>
                </a:lnTo>
                <a:lnTo>
                  <a:pt x="845" y="2182"/>
                </a:lnTo>
                <a:lnTo>
                  <a:pt x="843" y="2206"/>
                </a:lnTo>
                <a:lnTo>
                  <a:pt x="840" y="2228"/>
                </a:lnTo>
                <a:lnTo>
                  <a:pt x="831" y="2274"/>
                </a:lnTo>
                <a:lnTo>
                  <a:pt x="816" y="2367"/>
                </a:lnTo>
                <a:lnTo>
                  <a:pt x="806" y="2413"/>
                </a:lnTo>
                <a:lnTo>
                  <a:pt x="799" y="2457"/>
                </a:lnTo>
                <a:lnTo>
                  <a:pt x="795" y="2480"/>
                </a:lnTo>
                <a:lnTo>
                  <a:pt x="794" y="2502"/>
                </a:lnTo>
                <a:lnTo>
                  <a:pt x="794" y="2545"/>
                </a:lnTo>
                <a:lnTo>
                  <a:pt x="795" y="2634"/>
                </a:lnTo>
                <a:lnTo>
                  <a:pt x="797" y="2651"/>
                </a:lnTo>
                <a:lnTo>
                  <a:pt x="795" y="2669"/>
                </a:lnTo>
                <a:lnTo>
                  <a:pt x="797" y="2676"/>
                </a:lnTo>
                <a:lnTo>
                  <a:pt x="797" y="2683"/>
                </a:lnTo>
                <a:lnTo>
                  <a:pt x="800" y="2690"/>
                </a:lnTo>
                <a:lnTo>
                  <a:pt x="806" y="2697"/>
                </a:lnTo>
                <a:lnTo>
                  <a:pt x="814" y="2712"/>
                </a:lnTo>
                <a:lnTo>
                  <a:pt x="819" y="2728"/>
                </a:lnTo>
                <a:lnTo>
                  <a:pt x="823" y="2743"/>
                </a:lnTo>
                <a:lnTo>
                  <a:pt x="821" y="2762"/>
                </a:lnTo>
                <a:lnTo>
                  <a:pt x="818" y="2777"/>
                </a:lnTo>
                <a:lnTo>
                  <a:pt x="812" y="2791"/>
                </a:lnTo>
                <a:lnTo>
                  <a:pt x="807" y="2798"/>
                </a:lnTo>
                <a:lnTo>
                  <a:pt x="802" y="2803"/>
                </a:lnTo>
                <a:lnTo>
                  <a:pt x="797" y="2808"/>
                </a:lnTo>
                <a:lnTo>
                  <a:pt x="788" y="2811"/>
                </a:lnTo>
                <a:lnTo>
                  <a:pt x="773" y="2813"/>
                </a:lnTo>
                <a:lnTo>
                  <a:pt x="759" y="2811"/>
                </a:lnTo>
                <a:lnTo>
                  <a:pt x="744" y="2808"/>
                </a:lnTo>
                <a:lnTo>
                  <a:pt x="730" y="2803"/>
                </a:lnTo>
                <a:lnTo>
                  <a:pt x="703" y="2789"/>
                </a:lnTo>
                <a:lnTo>
                  <a:pt x="689" y="2782"/>
                </a:lnTo>
                <a:lnTo>
                  <a:pt x="676" y="2777"/>
                </a:lnTo>
                <a:lnTo>
                  <a:pt x="657" y="2772"/>
                </a:lnTo>
                <a:lnTo>
                  <a:pt x="638" y="2767"/>
                </a:lnTo>
                <a:lnTo>
                  <a:pt x="599" y="2758"/>
                </a:lnTo>
                <a:lnTo>
                  <a:pt x="580" y="2753"/>
                </a:lnTo>
                <a:lnTo>
                  <a:pt x="561" y="2745"/>
                </a:lnTo>
                <a:lnTo>
                  <a:pt x="542" y="2736"/>
                </a:lnTo>
                <a:lnTo>
                  <a:pt x="532" y="2731"/>
                </a:lnTo>
                <a:lnTo>
                  <a:pt x="523" y="2726"/>
                </a:lnTo>
                <a:lnTo>
                  <a:pt x="511" y="2716"/>
                </a:lnTo>
                <a:lnTo>
                  <a:pt x="503" y="2702"/>
                </a:lnTo>
                <a:lnTo>
                  <a:pt x="494" y="2687"/>
                </a:lnTo>
                <a:lnTo>
                  <a:pt x="491" y="2673"/>
                </a:lnTo>
                <a:lnTo>
                  <a:pt x="491" y="2666"/>
                </a:lnTo>
                <a:lnTo>
                  <a:pt x="491" y="2661"/>
                </a:lnTo>
                <a:lnTo>
                  <a:pt x="493" y="2656"/>
                </a:lnTo>
                <a:lnTo>
                  <a:pt x="496" y="2652"/>
                </a:lnTo>
                <a:lnTo>
                  <a:pt x="503" y="2646"/>
                </a:lnTo>
                <a:lnTo>
                  <a:pt x="513" y="2640"/>
                </a:lnTo>
                <a:lnTo>
                  <a:pt x="525" y="2637"/>
                </a:lnTo>
                <a:lnTo>
                  <a:pt x="537" y="2634"/>
                </a:lnTo>
                <a:lnTo>
                  <a:pt x="549" y="2634"/>
                </a:lnTo>
                <a:lnTo>
                  <a:pt x="561" y="2634"/>
                </a:lnTo>
                <a:lnTo>
                  <a:pt x="605" y="2635"/>
                </a:lnTo>
                <a:lnTo>
                  <a:pt x="628" y="2637"/>
                </a:lnTo>
                <a:lnTo>
                  <a:pt x="650" y="2639"/>
                </a:lnTo>
                <a:lnTo>
                  <a:pt x="655" y="2639"/>
                </a:lnTo>
                <a:lnTo>
                  <a:pt x="660" y="2635"/>
                </a:lnTo>
                <a:lnTo>
                  <a:pt x="664" y="2630"/>
                </a:lnTo>
                <a:lnTo>
                  <a:pt x="665" y="2623"/>
                </a:lnTo>
                <a:lnTo>
                  <a:pt x="672" y="2606"/>
                </a:lnTo>
                <a:lnTo>
                  <a:pt x="677" y="2589"/>
                </a:lnTo>
                <a:lnTo>
                  <a:pt x="681" y="2569"/>
                </a:lnTo>
                <a:lnTo>
                  <a:pt x="684" y="2546"/>
                </a:lnTo>
                <a:lnTo>
                  <a:pt x="689" y="2505"/>
                </a:lnTo>
                <a:lnTo>
                  <a:pt x="694" y="2459"/>
                </a:lnTo>
                <a:lnTo>
                  <a:pt x="694" y="2437"/>
                </a:lnTo>
                <a:lnTo>
                  <a:pt x="693" y="2415"/>
                </a:lnTo>
                <a:lnTo>
                  <a:pt x="681" y="2322"/>
                </a:lnTo>
                <a:lnTo>
                  <a:pt x="665" y="2206"/>
                </a:lnTo>
                <a:lnTo>
                  <a:pt x="659" y="2209"/>
                </a:lnTo>
                <a:lnTo>
                  <a:pt x="652" y="2209"/>
                </a:lnTo>
                <a:lnTo>
                  <a:pt x="645" y="2206"/>
                </a:lnTo>
                <a:lnTo>
                  <a:pt x="640" y="2203"/>
                </a:lnTo>
                <a:lnTo>
                  <a:pt x="635" y="2197"/>
                </a:lnTo>
                <a:lnTo>
                  <a:pt x="629" y="2192"/>
                </a:lnTo>
                <a:lnTo>
                  <a:pt x="621" y="2180"/>
                </a:lnTo>
                <a:lnTo>
                  <a:pt x="617" y="2177"/>
                </a:lnTo>
                <a:lnTo>
                  <a:pt x="611" y="2175"/>
                </a:lnTo>
                <a:lnTo>
                  <a:pt x="604" y="2175"/>
                </a:lnTo>
                <a:lnTo>
                  <a:pt x="597" y="2177"/>
                </a:lnTo>
                <a:lnTo>
                  <a:pt x="583" y="2182"/>
                </a:lnTo>
                <a:lnTo>
                  <a:pt x="573" y="2186"/>
                </a:lnTo>
                <a:lnTo>
                  <a:pt x="564" y="2189"/>
                </a:lnTo>
                <a:lnTo>
                  <a:pt x="559" y="2191"/>
                </a:lnTo>
                <a:lnTo>
                  <a:pt x="558" y="2194"/>
                </a:lnTo>
                <a:lnTo>
                  <a:pt x="558" y="2203"/>
                </a:lnTo>
                <a:lnTo>
                  <a:pt x="559" y="2213"/>
                </a:lnTo>
                <a:lnTo>
                  <a:pt x="561" y="2232"/>
                </a:lnTo>
                <a:lnTo>
                  <a:pt x="561" y="2249"/>
                </a:lnTo>
                <a:lnTo>
                  <a:pt x="559" y="2254"/>
                </a:lnTo>
                <a:lnTo>
                  <a:pt x="559" y="2256"/>
                </a:lnTo>
                <a:lnTo>
                  <a:pt x="552" y="2256"/>
                </a:lnTo>
                <a:lnTo>
                  <a:pt x="542" y="2257"/>
                </a:lnTo>
                <a:lnTo>
                  <a:pt x="530" y="2261"/>
                </a:lnTo>
                <a:lnTo>
                  <a:pt x="523" y="2261"/>
                </a:lnTo>
                <a:lnTo>
                  <a:pt x="515" y="2261"/>
                </a:lnTo>
                <a:lnTo>
                  <a:pt x="505" y="2261"/>
                </a:lnTo>
                <a:lnTo>
                  <a:pt x="499" y="2261"/>
                </a:lnTo>
                <a:lnTo>
                  <a:pt x="496" y="2261"/>
                </a:lnTo>
                <a:lnTo>
                  <a:pt x="493" y="2266"/>
                </a:lnTo>
                <a:lnTo>
                  <a:pt x="493" y="2273"/>
                </a:lnTo>
                <a:lnTo>
                  <a:pt x="491" y="2283"/>
                </a:lnTo>
                <a:lnTo>
                  <a:pt x="484" y="2305"/>
                </a:lnTo>
                <a:lnTo>
                  <a:pt x="477" y="2326"/>
                </a:lnTo>
                <a:lnTo>
                  <a:pt x="446" y="2415"/>
                </a:lnTo>
                <a:lnTo>
                  <a:pt x="431" y="2456"/>
                </a:lnTo>
                <a:lnTo>
                  <a:pt x="424" y="2478"/>
                </a:lnTo>
                <a:lnTo>
                  <a:pt x="417" y="2498"/>
                </a:lnTo>
                <a:lnTo>
                  <a:pt x="409" y="2541"/>
                </a:lnTo>
                <a:lnTo>
                  <a:pt x="404" y="2582"/>
                </a:lnTo>
                <a:lnTo>
                  <a:pt x="397" y="2630"/>
                </a:lnTo>
                <a:lnTo>
                  <a:pt x="392" y="2676"/>
                </a:lnTo>
                <a:lnTo>
                  <a:pt x="388" y="2697"/>
                </a:lnTo>
                <a:lnTo>
                  <a:pt x="388" y="2717"/>
                </a:lnTo>
                <a:lnTo>
                  <a:pt x="388" y="2726"/>
                </a:lnTo>
                <a:lnTo>
                  <a:pt x="392" y="2733"/>
                </a:lnTo>
                <a:lnTo>
                  <a:pt x="395" y="2741"/>
                </a:lnTo>
                <a:lnTo>
                  <a:pt x="399" y="2750"/>
                </a:lnTo>
                <a:lnTo>
                  <a:pt x="400" y="2760"/>
                </a:lnTo>
                <a:lnTo>
                  <a:pt x="402" y="2770"/>
                </a:lnTo>
                <a:lnTo>
                  <a:pt x="404" y="2791"/>
                </a:lnTo>
                <a:lnTo>
                  <a:pt x="404" y="2813"/>
                </a:lnTo>
                <a:lnTo>
                  <a:pt x="404" y="2825"/>
                </a:lnTo>
                <a:lnTo>
                  <a:pt x="402" y="2837"/>
                </a:lnTo>
                <a:lnTo>
                  <a:pt x="400" y="2849"/>
                </a:lnTo>
                <a:lnTo>
                  <a:pt x="399" y="2856"/>
                </a:lnTo>
                <a:lnTo>
                  <a:pt x="395" y="2858"/>
                </a:lnTo>
                <a:lnTo>
                  <a:pt x="393" y="2859"/>
                </a:lnTo>
                <a:lnTo>
                  <a:pt x="385" y="2859"/>
                </a:lnTo>
                <a:lnTo>
                  <a:pt x="375" y="2861"/>
                </a:lnTo>
                <a:lnTo>
                  <a:pt x="356" y="2861"/>
                </a:lnTo>
                <a:lnTo>
                  <a:pt x="313" y="2858"/>
                </a:lnTo>
                <a:lnTo>
                  <a:pt x="303" y="2858"/>
                </a:lnTo>
                <a:lnTo>
                  <a:pt x="293" y="2856"/>
                </a:lnTo>
                <a:lnTo>
                  <a:pt x="272" y="2851"/>
                </a:lnTo>
                <a:lnTo>
                  <a:pt x="262" y="2847"/>
                </a:lnTo>
                <a:lnTo>
                  <a:pt x="251" y="2846"/>
                </a:lnTo>
                <a:lnTo>
                  <a:pt x="228" y="2844"/>
                </a:lnTo>
                <a:lnTo>
                  <a:pt x="205" y="2844"/>
                </a:lnTo>
                <a:lnTo>
                  <a:pt x="183" y="2844"/>
                </a:lnTo>
                <a:lnTo>
                  <a:pt x="161" y="2842"/>
                </a:lnTo>
                <a:lnTo>
                  <a:pt x="139" y="2839"/>
                </a:lnTo>
                <a:lnTo>
                  <a:pt x="118" y="2835"/>
                </a:lnTo>
                <a:lnTo>
                  <a:pt x="96" y="2829"/>
                </a:lnTo>
                <a:lnTo>
                  <a:pt x="70" y="2818"/>
                </a:lnTo>
                <a:lnTo>
                  <a:pt x="45" y="2808"/>
                </a:lnTo>
                <a:lnTo>
                  <a:pt x="33" y="2801"/>
                </a:lnTo>
                <a:lnTo>
                  <a:pt x="21" y="2794"/>
                </a:lnTo>
                <a:lnTo>
                  <a:pt x="12" y="2784"/>
                </a:lnTo>
                <a:lnTo>
                  <a:pt x="5" y="2774"/>
                </a:lnTo>
                <a:lnTo>
                  <a:pt x="2" y="2767"/>
                </a:lnTo>
                <a:lnTo>
                  <a:pt x="0" y="2760"/>
                </a:lnTo>
                <a:lnTo>
                  <a:pt x="2" y="2755"/>
                </a:lnTo>
                <a:lnTo>
                  <a:pt x="2" y="2748"/>
                </a:lnTo>
                <a:lnTo>
                  <a:pt x="5" y="2743"/>
                </a:lnTo>
                <a:lnTo>
                  <a:pt x="9" y="2740"/>
                </a:lnTo>
                <a:lnTo>
                  <a:pt x="17" y="2731"/>
                </a:lnTo>
                <a:lnTo>
                  <a:pt x="29" y="2724"/>
                </a:lnTo>
                <a:lnTo>
                  <a:pt x="41" y="2719"/>
                </a:lnTo>
                <a:lnTo>
                  <a:pt x="55" y="2716"/>
                </a:lnTo>
                <a:lnTo>
                  <a:pt x="65" y="2714"/>
                </a:lnTo>
                <a:lnTo>
                  <a:pt x="89" y="2711"/>
                </a:lnTo>
                <a:lnTo>
                  <a:pt x="111" y="2709"/>
                </a:lnTo>
                <a:lnTo>
                  <a:pt x="157" y="2704"/>
                </a:lnTo>
                <a:lnTo>
                  <a:pt x="186" y="2699"/>
                </a:lnTo>
                <a:lnTo>
                  <a:pt x="214" y="2692"/>
                </a:lnTo>
                <a:lnTo>
                  <a:pt x="224" y="2688"/>
                </a:lnTo>
                <a:lnTo>
                  <a:pt x="234" y="2683"/>
                </a:lnTo>
                <a:lnTo>
                  <a:pt x="243" y="2678"/>
                </a:lnTo>
                <a:lnTo>
                  <a:pt x="250" y="2669"/>
                </a:lnTo>
                <a:lnTo>
                  <a:pt x="263" y="2649"/>
                </a:lnTo>
                <a:lnTo>
                  <a:pt x="269" y="2639"/>
                </a:lnTo>
                <a:lnTo>
                  <a:pt x="272" y="2627"/>
                </a:lnTo>
                <a:lnTo>
                  <a:pt x="277" y="2615"/>
                </a:lnTo>
                <a:lnTo>
                  <a:pt x="279" y="2601"/>
                </a:lnTo>
                <a:lnTo>
                  <a:pt x="286" y="2574"/>
                </a:lnTo>
                <a:lnTo>
                  <a:pt x="286" y="2582"/>
                </a:lnTo>
                <a:lnTo>
                  <a:pt x="287" y="2587"/>
                </a:lnTo>
                <a:lnTo>
                  <a:pt x="289" y="2591"/>
                </a:lnTo>
                <a:lnTo>
                  <a:pt x="286" y="2584"/>
                </a:lnTo>
                <a:lnTo>
                  <a:pt x="286" y="2575"/>
                </a:lnTo>
                <a:lnTo>
                  <a:pt x="286" y="2558"/>
                </a:lnTo>
                <a:lnTo>
                  <a:pt x="284" y="2516"/>
                </a:lnTo>
                <a:lnTo>
                  <a:pt x="284" y="2427"/>
                </a:lnTo>
                <a:lnTo>
                  <a:pt x="284" y="2334"/>
                </a:lnTo>
                <a:lnTo>
                  <a:pt x="286" y="2240"/>
                </a:lnTo>
                <a:lnTo>
                  <a:pt x="281" y="2244"/>
                </a:lnTo>
                <a:lnTo>
                  <a:pt x="274" y="2245"/>
                </a:lnTo>
                <a:lnTo>
                  <a:pt x="265" y="2244"/>
                </a:lnTo>
                <a:lnTo>
                  <a:pt x="258" y="2242"/>
                </a:lnTo>
                <a:lnTo>
                  <a:pt x="245" y="2235"/>
                </a:lnTo>
                <a:lnTo>
                  <a:pt x="234" y="2227"/>
                </a:lnTo>
                <a:lnTo>
                  <a:pt x="228" y="2223"/>
                </a:lnTo>
                <a:lnTo>
                  <a:pt x="222" y="2223"/>
                </a:lnTo>
                <a:lnTo>
                  <a:pt x="209" y="2225"/>
                </a:lnTo>
                <a:lnTo>
                  <a:pt x="193" y="2227"/>
                </a:lnTo>
                <a:lnTo>
                  <a:pt x="176" y="2227"/>
                </a:lnTo>
                <a:lnTo>
                  <a:pt x="154" y="2227"/>
                </a:lnTo>
                <a:lnTo>
                  <a:pt x="144" y="2225"/>
                </a:lnTo>
                <a:lnTo>
                  <a:pt x="133" y="2221"/>
                </a:lnTo>
                <a:lnTo>
                  <a:pt x="132" y="2220"/>
                </a:lnTo>
                <a:lnTo>
                  <a:pt x="132" y="2216"/>
                </a:lnTo>
                <a:lnTo>
                  <a:pt x="132" y="2208"/>
                </a:lnTo>
                <a:lnTo>
                  <a:pt x="135" y="2192"/>
                </a:lnTo>
                <a:lnTo>
                  <a:pt x="144" y="2144"/>
                </a:lnTo>
                <a:lnTo>
                  <a:pt x="147" y="2124"/>
                </a:lnTo>
                <a:lnTo>
                  <a:pt x="149" y="2114"/>
                </a:lnTo>
                <a:lnTo>
                  <a:pt x="149" y="2103"/>
                </a:lnTo>
                <a:lnTo>
                  <a:pt x="147" y="2081"/>
                </a:lnTo>
                <a:lnTo>
                  <a:pt x="147" y="2057"/>
                </a:lnTo>
                <a:lnTo>
                  <a:pt x="149" y="2035"/>
                </a:lnTo>
                <a:lnTo>
                  <a:pt x="152" y="2011"/>
                </a:lnTo>
                <a:lnTo>
                  <a:pt x="161" y="1965"/>
                </a:lnTo>
                <a:lnTo>
                  <a:pt x="169" y="1919"/>
                </a:lnTo>
                <a:lnTo>
                  <a:pt x="178" y="1873"/>
                </a:lnTo>
                <a:lnTo>
                  <a:pt x="190" y="1828"/>
                </a:lnTo>
                <a:lnTo>
                  <a:pt x="200" y="1784"/>
                </a:lnTo>
                <a:lnTo>
                  <a:pt x="217" y="1691"/>
                </a:lnTo>
                <a:lnTo>
                  <a:pt x="233" y="1599"/>
                </a:lnTo>
                <a:lnTo>
                  <a:pt x="241" y="1554"/>
                </a:lnTo>
                <a:lnTo>
                  <a:pt x="245" y="1532"/>
                </a:lnTo>
                <a:lnTo>
                  <a:pt x="245" y="1510"/>
                </a:lnTo>
                <a:lnTo>
                  <a:pt x="243" y="1467"/>
                </a:lnTo>
                <a:lnTo>
                  <a:pt x="243" y="1447"/>
                </a:lnTo>
                <a:lnTo>
                  <a:pt x="245" y="1424"/>
                </a:lnTo>
                <a:lnTo>
                  <a:pt x="250" y="1404"/>
                </a:lnTo>
                <a:lnTo>
                  <a:pt x="255" y="1383"/>
                </a:lnTo>
                <a:lnTo>
                  <a:pt x="262" y="1365"/>
                </a:lnTo>
                <a:lnTo>
                  <a:pt x="267" y="1348"/>
                </a:lnTo>
                <a:lnTo>
                  <a:pt x="267" y="1339"/>
                </a:lnTo>
                <a:lnTo>
                  <a:pt x="265" y="1336"/>
                </a:lnTo>
                <a:lnTo>
                  <a:pt x="260" y="1332"/>
                </a:lnTo>
                <a:lnTo>
                  <a:pt x="253" y="1334"/>
                </a:lnTo>
                <a:lnTo>
                  <a:pt x="240" y="1341"/>
                </a:lnTo>
                <a:lnTo>
                  <a:pt x="234" y="1344"/>
                </a:lnTo>
                <a:lnTo>
                  <a:pt x="226" y="1346"/>
                </a:lnTo>
                <a:lnTo>
                  <a:pt x="210" y="1348"/>
                </a:lnTo>
                <a:lnTo>
                  <a:pt x="204" y="1346"/>
                </a:lnTo>
                <a:lnTo>
                  <a:pt x="195" y="1344"/>
                </a:lnTo>
                <a:lnTo>
                  <a:pt x="188" y="1342"/>
                </a:lnTo>
                <a:lnTo>
                  <a:pt x="183" y="1337"/>
                </a:lnTo>
                <a:lnTo>
                  <a:pt x="168" y="1325"/>
                </a:lnTo>
                <a:lnTo>
                  <a:pt x="163" y="1318"/>
                </a:lnTo>
                <a:lnTo>
                  <a:pt x="157" y="1312"/>
                </a:lnTo>
                <a:lnTo>
                  <a:pt x="154" y="1303"/>
                </a:lnTo>
                <a:lnTo>
                  <a:pt x="152" y="1294"/>
                </a:lnTo>
                <a:lnTo>
                  <a:pt x="151" y="1277"/>
                </a:lnTo>
                <a:lnTo>
                  <a:pt x="151" y="1260"/>
                </a:lnTo>
                <a:lnTo>
                  <a:pt x="152" y="1243"/>
                </a:lnTo>
                <a:lnTo>
                  <a:pt x="157" y="1228"/>
                </a:lnTo>
                <a:lnTo>
                  <a:pt x="166" y="1214"/>
                </a:lnTo>
                <a:lnTo>
                  <a:pt x="178" y="1202"/>
                </a:lnTo>
                <a:lnTo>
                  <a:pt x="185" y="1195"/>
                </a:lnTo>
                <a:lnTo>
                  <a:pt x="192" y="1188"/>
                </a:lnTo>
                <a:lnTo>
                  <a:pt x="202" y="1173"/>
                </a:lnTo>
                <a:lnTo>
                  <a:pt x="209" y="1166"/>
                </a:lnTo>
                <a:lnTo>
                  <a:pt x="214" y="1158"/>
                </a:lnTo>
                <a:lnTo>
                  <a:pt x="216" y="1151"/>
                </a:lnTo>
                <a:lnTo>
                  <a:pt x="217" y="1141"/>
                </a:lnTo>
                <a:lnTo>
                  <a:pt x="217" y="1096"/>
                </a:lnTo>
                <a:lnTo>
                  <a:pt x="221" y="1050"/>
                </a:lnTo>
                <a:lnTo>
                  <a:pt x="226" y="1004"/>
                </a:lnTo>
                <a:lnTo>
                  <a:pt x="231" y="959"/>
                </a:lnTo>
                <a:lnTo>
                  <a:pt x="234" y="937"/>
                </a:lnTo>
                <a:lnTo>
                  <a:pt x="240" y="917"/>
                </a:lnTo>
                <a:lnTo>
                  <a:pt x="251" y="875"/>
                </a:lnTo>
                <a:lnTo>
                  <a:pt x="255" y="865"/>
                </a:lnTo>
                <a:lnTo>
                  <a:pt x="255" y="857"/>
                </a:lnTo>
                <a:lnTo>
                  <a:pt x="255" y="840"/>
                </a:lnTo>
                <a:lnTo>
                  <a:pt x="251" y="822"/>
                </a:lnTo>
                <a:lnTo>
                  <a:pt x="245" y="805"/>
                </a:lnTo>
                <a:lnTo>
                  <a:pt x="240" y="788"/>
                </a:lnTo>
                <a:lnTo>
                  <a:pt x="234" y="773"/>
                </a:lnTo>
                <a:lnTo>
                  <a:pt x="234" y="756"/>
                </a:lnTo>
                <a:lnTo>
                  <a:pt x="236" y="747"/>
                </a:lnTo>
                <a:lnTo>
                  <a:pt x="238" y="739"/>
                </a:lnTo>
                <a:lnTo>
                  <a:pt x="245" y="720"/>
                </a:lnTo>
                <a:lnTo>
                  <a:pt x="253" y="703"/>
                </a:lnTo>
                <a:lnTo>
                  <a:pt x="263" y="686"/>
                </a:lnTo>
                <a:lnTo>
                  <a:pt x="274" y="669"/>
                </a:lnTo>
                <a:lnTo>
                  <a:pt x="301" y="628"/>
                </a:lnTo>
                <a:lnTo>
                  <a:pt x="316" y="607"/>
                </a:lnTo>
                <a:lnTo>
                  <a:pt x="334" y="590"/>
                </a:lnTo>
                <a:lnTo>
                  <a:pt x="347" y="574"/>
                </a:lnTo>
                <a:lnTo>
                  <a:pt x="358" y="556"/>
                </a:lnTo>
                <a:lnTo>
                  <a:pt x="369" y="539"/>
                </a:lnTo>
                <a:lnTo>
                  <a:pt x="380" y="521"/>
                </a:lnTo>
                <a:lnTo>
                  <a:pt x="388" y="510"/>
                </a:lnTo>
                <a:lnTo>
                  <a:pt x="390" y="503"/>
                </a:lnTo>
                <a:lnTo>
                  <a:pt x="390" y="501"/>
                </a:lnTo>
                <a:lnTo>
                  <a:pt x="388" y="498"/>
                </a:lnTo>
                <a:lnTo>
                  <a:pt x="380" y="487"/>
                </a:lnTo>
                <a:lnTo>
                  <a:pt x="378" y="482"/>
                </a:lnTo>
                <a:lnTo>
                  <a:pt x="378" y="475"/>
                </a:lnTo>
                <a:lnTo>
                  <a:pt x="380" y="474"/>
                </a:lnTo>
                <a:lnTo>
                  <a:pt x="381" y="472"/>
                </a:lnTo>
                <a:lnTo>
                  <a:pt x="388" y="470"/>
                </a:lnTo>
                <a:lnTo>
                  <a:pt x="397" y="463"/>
                </a:lnTo>
                <a:lnTo>
                  <a:pt x="405" y="456"/>
                </a:lnTo>
                <a:lnTo>
                  <a:pt x="440" y="426"/>
                </a:lnTo>
                <a:lnTo>
                  <a:pt x="397" y="436"/>
                </a:lnTo>
                <a:lnTo>
                  <a:pt x="375" y="438"/>
                </a:lnTo>
                <a:lnTo>
                  <a:pt x="363" y="438"/>
                </a:lnTo>
                <a:lnTo>
                  <a:pt x="352" y="436"/>
                </a:lnTo>
                <a:lnTo>
                  <a:pt x="344" y="434"/>
                </a:lnTo>
                <a:lnTo>
                  <a:pt x="337" y="427"/>
                </a:lnTo>
                <a:lnTo>
                  <a:pt x="334" y="422"/>
                </a:lnTo>
                <a:lnTo>
                  <a:pt x="334" y="417"/>
                </a:lnTo>
                <a:lnTo>
                  <a:pt x="334" y="403"/>
                </a:lnTo>
                <a:lnTo>
                  <a:pt x="332" y="400"/>
                </a:lnTo>
                <a:lnTo>
                  <a:pt x="330" y="397"/>
                </a:lnTo>
                <a:lnTo>
                  <a:pt x="327" y="392"/>
                </a:lnTo>
                <a:lnTo>
                  <a:pt x="313" y="383"/>
                </a:lnTo>
                <a:lnTo>
                  <a:pt x="310" y="380"/>
                </a:lnTo>
                <a:lnTo>
                  <a:pt x="306" y="376"/>
                </a:lnTo>
                <a:lnTo>
                  <a:pt x="306" y="371"/>
                </a:lnTo>
                <a:lnTo>
                  <a:pt x="310" y="366"/>
                </a:lnTo>
                <a:lnTo>
                  <a:pt x="315" y="362"/>
                </a:lnTo>
                <a:lnTo>
                  <a:pt x="320" y="356"/>
                </a:lnTo>
                <a:lnTo>
                  <a:pt x="320" y="354"/>
                </a:lnTo>
                <a:lnTo>
                  <a:pt x="320" y="352"/>
                </a:lnTo>
                <a:lnTo>
                  <a:pt x="315" y="350"/>
                </a:lnTo>
                <a:lnTo>
                  <a:pt x="306" y="349"/>
                </a:lnTo>
                <a:lnTo>
                  <a:pt x="299" y="347"/>
                </a:lnTo>
                <a:lnTo>
                  <a:pt x="293" y="345"/>
                </a:lnTo>
                <a:lnTo>
                  <a:pt x="291" y="344"/>
                </a:lnTo>
                <a:lnTo>
                  <a:pt x="289" y="342"/>
                </a:lnTo>
                <a:lnTo>
                  <a:pt x="287" y="338"/>
                </a:lnTo>
                <a:lnTo>
                  <a:pt x="287" y="333"/>
                </a:lnTo>
                <a:lnTo>
                  <a:pt x="291" y="320"/>
                </a:lnTo>
                <a:lnTo>
                  <a:pt x="291" y="311"/>
                </a:lnTo>
                <a:lnTo>
                  <a:pt x="289" y="308"/>
                </a:lnTo>
                <a:lnTo>
                  <a:pt x="286" y="306"/>
                </a:lnTo>
                <a:lnTo>
                  <a:pt x="275" y="299"/>
                </a:lnTo>
                <a:lnTo>
                  <a:pt x="270" y="294"/>
                </a:lnTo>
                <a:lnTo>
                  <a:pt x="267" y="287"/>
                </a:lnTo>
                <a:lnTo>
                  <a:pt x="267" y="282"/>
                </a:lnTo>
                <a:lnTo>
                  <a:pt x="269" y="279"/>
                </a:lnTo>
                <a:lnTo>
                  <a:pt x="274" y="270"/>
                </a:lnTo>
                <a:lnTo>
                  <a:pt x="287" y="255"/>
                </a:lnTo>
                <a:lnTo>
                  <a:pt x="291" y="251"/>
                </a:lnTo>
                <a:lnTo>
                  <a:pt x="291" y="248"/>
                </a:lnTo>
                <a:lnTo>
                  <a:pt x="289" y="243"/>
                </a:lnTo>
                <a:lnTo>
                  <a:pt x="286" y="236"/>
                </a:lnTo>
                <a:lnTo>
                  <a:pt x="284" y="229"/>
                </a:lnTo>
                <a:lnTo>
                  <a:pt x="282" y="220"/>
                </a:lnTo>
                <a:lnTo>
                  <a:pt x="284" y="210"/>
                </a:lnTo>
                <a:lnTo>
                  <a:pt x="284" y="198"/>
                </a:lnTo>
                <a:lnTo>
                  <a:pt x="284" y="188"/>
                </a:lnTo>
                <a:lnTo>
                  <a:pt x="284" y="174"/>
                </a:lnTo>
                <a:lnTo>
                  <a:pt x="287" y="161"/>
                </a:lnTo>
                <a:lnTo>
                  <a:pt x="291" y="147"/>
                </a:lnTo>
                <a:lnTo>
                  <a:pt x="296" y="135"/>
                </a:lnTo>
                <a:lnTo>
                  <a:pt x="310" y="111"/>
                </a:lnTo>
                <a:lnTo>
                  <a:pt x="325" y="89"/>
                </a:lnTo>
                <a:lnTo>
                  <a:pt x="340" y="68"/>
                </a:lnTo>
                <a:lnTo>
                  <a:pt x="349" y="58"/>
                </a:lnTo>
                <a:lnTo>
                  <a:pt x="356" y="46"/>
                </a:lnTo>
                <a:lnTo>
                  <a:pt x="364" y="36"/>
                </a:lnTo>
                <a:lnTo>
                  <a:pt x="373" y="27"/>
                </a:lnTo>
                <a:lnTo>
                  <a:pt x="385" y="19"/>
                </a:lnTo>
                <a:lnTo>
                  <a:pt x="397"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8" name="Freeform 11"/>
          <p:cNvSpPr>
            <a:spLocks/>
          </p:cNvSpPr>
          <p:nvPr/>
        </p:nvSpPr>
        <p:spPr bwMode="auto">
          <a:xfrm>
            <a:off x="7984994" y="1671638"/>
            <a:ext cx="44715" cy="36512"/>
          </a:xfrm>
          <a:custGeom>
            <a:avLst/>
            <a:gdLst>
              <a:gd name="T0" fmla="*/ 0 w 26"/>
              <a:gd name="T1" fmla="*/ 36512 h 23"/>
              <a:gd name="T2" fmla="*/ 0 w 26"/>
              <a:gd name="T3" fmla="*/ 36512 h 23"/>
              <a:gd name="T4" fmla="*/ 41275 w 26"/>
              <a:gd name="T5" fmla="*/ 36512 h 23"/>
              <a:gd name="T6" fmla="*/ 41275 w 26"/>
              <a:gd name="T7" fmla="*/ 36512 h 23"/>
              <a:gd name="T8" fmla="*/ 30163 w 26"/>
              <a:gd name="T9" fmla="*/ 17462 h 23"/>
              <a:gd name="T10" fmla="*/ 22225 w 26"/>
              <a:gd name="T11" fmla="*/ 6350 h 23"/>
              <a:gd name="T12" fmla="*/ 14288 w 26"/>
              <a:gd name="T13" fmla="*/ 0 h 23"/>
              <a:gd name="T14" fmla="*/ 14288 w 26"/>
              <a:gd name="T15" fmla="*/ 0 h 23"/>
              <a:gd name="T16" fmla="*/ 7938 w 26"/>
              <a:gd name="T17" fmla="*/ 0 h 23"/>
              <a:gd name="T18" fmla="*/ 6350 w 26"/>
              <a:gd name="T19" fmla="*/ 3175 h 23"/>
              <a:gd name="T20" fmla="*/ 0 w 26"/>
              <a:gd name="T21" fmla="*/ 14287 h 23"/>
              <a:gd name="T22" fmla="*/ 0 w 26"/>
              <a:gd name="T23" fmla="*/ 36512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3"/>
              <a:gd name="T38" fmla="*/ 26 w 26"/>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3">
                <a:moveTo>
                  <a:pt x="0" y="23"/>
                </a:moveTo>
                <a:lnTo>
                  <a:pt x="0" y="23"/>
                </a:lnTo>
                <a:lnTo>
                  <a:pt x="26" y="23"/>
                </a:lnTo>
                <a:lnTo>
                  <a:pt x="19" y="11"/>
                </a:lnTo>
                <a:lnTo>
                  <a:pt x="14" y="4"/>
                </a:lnTo>
                <a:lnTo>
                  <a:pt x="9" y="0"/>
                </a:lnTo>
                <a:lnTo>
                  <a:pt x="5" y="0"/>
                </a:lnTo>
                <a:lnTo>
                  <a:pt x="4" y="2"/>
                </a:lnTo>
                <a:lnTo>
                  <a:pt x="0" y="9"/>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79" name="AutoShape 13"/>
          <p:cNvSpPr>
            <a:spLocks noChangeAspect="1" noChangeArrowheads="1" noTextEdit="1"/>
          </p:cNvSpPr>
          <p:nvPr/>
        </p:nvSpPr>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7180" name="Rectangle 15"/>
          <p:cNvSpPr>
            <a:spLocks noChangeArrowheads="1"/>
          </p:cNvSpPr>
          <p:nvPr/>
        </p:nvSpPr>
        <p:spPr bwMode="auto">
          <a:xfrm>
            <a:off x="0" y="0"/>
            <a:ext cx="9906000" cy="6858000"/>
          </a:xfrm>
          <a:prstGeom prst="rect">
            <a:avLst/>
          </a:prstGeom>
          <a:solidFill>
            <a:srgbClr val="00B0F0"/>
          </a:solidFill>
          <a:ln>
            <a:noFill/>
          </a:ln>
        </p:spPr>
        <p:txBody>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baseline="-25000">
              <a:ea typeface="MS PGothic" panose="020B0600070205080204" pitchFamily="34" charset="-128"/>
            </a:endParaRPr>
          </a:p>
        </p:txBody>
      </p:sp>
      <p:sp>
        <p:nvSpPr>
          <p:cNvPr id="7181" name="Freeform 16"/>
          <p:cNvSpPr>
            <a:spLocks/>
          </p:cNvSpPr>
          <p:nvPr/>
        </p:nvSpPr>
        <p:spPr bwMode="auto">
          <a:xfrm>
            <a:off x="2003558" y="765176"/>
            <a:ext cx="5905765" cy="5453063"/>
          </a:xfrm>
          <a:custGeom>
            <a:avLst/>
            <a:gdLst>
              <a:gd name="T0" fmla="*/ 5445125 w 3434"/>
              <a:gd name="T1" fmla="*/ 2867025 h 3435"/>
              <a:gd name="T2" fmla="*/ 5418138 w 3434"/>
              <a:gd name="T3" fmla="*/ 3141663 h 3435"/>
              <a:gd name="T4" fmla="*/ 5364163 w 3434"/>
              <a:gd name="T5" fmla="*/ 3408363 h 3435"/>
              <a:gd name="T6" fmla="*/ 5284788 w 3434"/>
              <a:gd name="T7" fmla="*/ 3663950 h 3435"/>
              <a:gd name="T8" fmla="*/ 5122863 w 3434"/>
              <a:gd name="T9" fmla="*/ 4027488 h 3435"/>
              <a:gd name="T10" fmla="*/ 4829175 w 3434"/>
              <a:gd name="T11" fmla="*/ 4460875 h 3435"/>
              <a:gd name="T12" fmla="*/ 4457700 w 3434"/>
              <a:gd name="T13" fmla="*/ 4830763 h 3435"/>
              <a:gd name="T14" fmla="*/ 4022725 w 3434"/>
              <a:gd name="T15" fmla="*/ 5124450 h 3435"/>
              <a:gd name="T16" fmla="*/ 3662363 w 3434"/>
              <a:gd name="T17" fmla="*/ 5286375 h 3435"/>
              <a:gd name="T18" fmla="*/ 3406775 w 3434"/>
              <a:gd name="T19" fmla="*/ 5368925 h 3435"/>
              <a:gd name="T20" fmla="*/ 3140075 w 3434"/>
              <a:gd name="T21" fmla="*/ 5422900 h 3435"/>
              <a:gd name="T22" fmla="*/ 2863850 w 3434"/>
              <a:gd name="T23" fmla="*/ 5449888 h 3435"/>
              <a:gd name="T24" fmla="*/ 2654300 w 3434"/>
              <a:gd name="T25" fmla="*/ 5453063 h 3435"/>
              <a:gd name="T26" fmla="*/ 2378075 w 3434"/>
              <a:gd name="T27" fmla="*/ 5430838 h 3435"/>
              <a:gd name="T28" fmla="*/ 2108200 w 3434"/>
              <a:gd name="T29" fmla="*/ 5384800 h 3435"/>
              <a:gd name="T30" fmla="*/ 1851025 w 3434"/>
              <a:gd name="T31" fmla="*/ 5308600 h 3435"/>
              <a:gd name="T32" fmla="*/ 1544638 w 3434"/>
              <a:gd name="T33" fmla="*/ 5183188 h 3435"/>
              <a:gd name="T34" fmla="*/ 1093788 w 3434"/>
              <a:gd name="T35" fmla="*/ 4911725 h 3435"/>
              <a:gd name="T36" fmla="*/ 708025 w 3434"/>
              <a:gd name="T37" fmla="*/ 4559300 h 3435"/>
              <a:gd name="T38" fmla="*/ 393700 w 3434"/>
              <a:gd name="T39" fmla="*/ 4141788 h 3435"/>
              <a:gd name="T40" fmla="*/ 187325 w 3434"/>
              <a:gd name="T41" fmla="*/ 3725863 h 3435"/>
              <a:gd name="T42" fmla="*/ 103188 w 3434"/>
              <a:gd name="T43" fmla="*/ 3473450 h 3435"/>
              <a:gd name="T44" fmla="*/ 39688 w 3434"/>
              <a:gd name="T45" fmla="*/ 3209925 h 3435"/>
              <a:gd name="T46" fmla="*/ 7938 w 3434"/>
              <a:gd name="T47" fmla="*/ 2935288 h 3435"/>
              <a:gd name="T48" fmla="*/ 0 w 3434"/>
              <a:gd name="T49" fmla="*/ 2727325 h 3435"/>
              <a:gd name="T50" fmla="*/ 12700 w 3434"/>
              <a:gd name="T51" fmla="*/ 2449513 h 3435"/>
              <a:gd name="T52" fmla="*/ 53975 w 3434"/>
              <a:gd name="T53" fmla="*/ 2178050 h 3435"/>
              <a:gd name="T54" fmla="*/ 122238 w 3434"/>
              <a:gd name="T55" fmla="*/ 1917700 h 3435"/>
              <a:gd name="T56" fmla="*/ 214313 w 3434"/>
              <a:gd name="T57" fmla="*/ 1665288 h 3435"/>
              <a:gd name="T58" fmla="*/ 463550 w 3434"/>
              <a:gd name="T59" fmla="*/ 1203325 h 3435"/>
              <a:gd name="T60" fmla="*/ 796925 w 3434"/>
              <a:gd name="T61" fmla="*/ 798513 h 3435"/>
              <a:gd name="T62" fmla="*/ 1200150 w 3434"/>
              <a:gd name="T63" fmla="*/ 468313 h 3435"/>
              <a:gd name="T64" fmla="*/ 1663700 w 3434"/>
              <a:gd name="T65" fmla="*/ 215900 h 3435"/>
              <a:gd name="T66" fmla="*/ 1912938 w 3434"/>
              <a:gd name="T67" fmla="*/ 122238 h 3435"/>
              <a:gd name="T68" fmla="*/ 2174875 w 3434"/>
              <a:gd name="T69" fmla="*/ 57150 h 3435"/>
              <a:gd name="T70" fmla="*/ 2446338 w 3434"/>
              <a:gd name="T71" fmla="*/ 14288 h 3435"/>
              <a:gd name="T72" fmla="*/ 2725738 w 3434"/>
              <a:gd name="T73" fmla="*/ 0 h 3435"/>
              <a:gd name="T74" fmla="*/ 2933700 w 3434"/>
              <a:gd name="T75" fmla="*/ 9525 h 3435"/>
              <a:gd name="T76" fmla="*/ 3208338 w 3434"/>
              <a:gd name="T77" fmla="*/ 44450 h 3435"/>
              <a:gd name="T78" fmla="*/ 3471863 w 3434"/>
              <a:gd name="T79" fmla="*/ 103188 h 3435"/>
              <a:gd name="T80" fmla="*/ 3724275 w 3434"/>
              <a:gd name="T81" fmla="*/ 190500 h 3435"/>
              <a:gd name="T82" fmla="*/ 4137025 w 3434"/>
              <a:gd name="T83" fmla="*/ 396875 h 3435"/>
              <a:gd name="T84" fmla="*/ 4557713 w 3434"/>
              <a:gd name="T85" fmla="*/ 709613 h 3435"/>
              <a:gd name="T86" fmla="*/ 4908550 w 3434"/>
              <a:gd name="T87" fmla="*/ 1096963 h 3435"/>
              <a:gd name="T88" fmla="*/ 5181600 w 3434"/>
              <a:gd name="T89" fmla="*/ 1546225 h 3435"/>
              <a:gd name="T90" fmla="*/ 5307013 w 3434"/>
              <a:gd name="T91" fmla="*/ 1852613 h 3435"/>
              <a:gd name="T92" fmla="*/ 5380038 w 3434"/>
              <a:gd name="T93" fmla="*/ 2112963 h 3435"/>
              <a:gd name="T94" fmla="*/ 5429250 w 3434"/>
              <a:gd name="T95" fmla="*/ 2379663 h 3435"/>
              <a:gd name="T96" fmla="*/ 5448300 w 3434"/>
              <a:gd name="T97" fmla="*/ 2655888 h 34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34"/>
              <a:gd name="T148" fmla="*/ 0 h 3435"/>
              <a:gd name="T149" fmla="*/ 3434 w 3434"/>
              <a:gd name="T150" fmla="*/ 3435 h 34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34" h="3435">
                <a:moveTo>
                  <a:pt x="3434" y="1718"/>
                </a:moveTo>
                <a:lnTo>
                  <a:pt x="3434" y="1718"/>
                </a:lnTo>
                <a:lnTo>
                  <a:pt x="3432" y="1762"/>
                </a:lnTo>
                <a:lnTo>
                  <a:pt x="3430" y="1806"/>
                </a:lnTo>
                <a:lnTo>
                  <a:pt x="3429" y="1849"/>
                </a:lnTo>
                <a:lnTo>
                  <a:pt x="3425" y="1894"/>
                </a:lnTo>
                <a:lnTo>
                  <a:pt x="3420" y="1936"/>
                </a:lnTo>
                <a:lnTo>
                  <a:pt x="3413" y="1979"/>
                </a:lnTo>
                <a:lnTo>
                  <a:pt x="3406" y="2022"/>
                </a:lnTo>
                <a:lnTo>
                  <a:pt x="3398" y="2065"/>
                </a:lnTo>
                <a:lnTo>
                  <a:pt x="3389" y="2106"/>
                </a:lnTo>
                <a:lnTo>
                  <a:pt x="3379" y="2147"/>
                </a:lnTo>
                <a:lnTo>
                  <a:pt x="3369" y="2188"/>
                </a:lnTo>
                <a:lnTo>
                  <a:pt x="3357" y="2229"/>
                </a:lnTo>
                <a:lnTo>
                  <a:pt x="3343" y="2268"/>
                </a:lnTo>
                <a:lnTo>
                  <a:pt x="3329" y="2308"/>
                </a:lnTo>
                <a:lnTo>
                  <a:pt x="3314" y="2347"/>
                </a:lnTo>
                <a:lnTo>
                  <a:pt x="3299" y="2386"/>
                </a:lnTo>
                <a:lnTo>
                  <a:pt x="3264" y="2463"/>
                </a:lnTo>
                <a:lnTo>
                  <a:pt x="3227" y="2537"/>
                </a:lnTo>
                <a:lnTo>
                  <a:pt x="3184" y="2609"/>
                </a:lnTo>
                <a:lnTo>
                  <a:pt x="3140" y="2679"/>
                </a:lnTo>
                <a:lnTo>
                  <a:pt x="3092" y="2745"/>
                </a:lnTo>
                <a:lnTo>
                  <a:pt x="3042" y="2810"/>
                </a:lnTo>
                <a:lnTo>
                  <a:pt x="2987" y="2872"/>
                </a:lnTo>
                <a:lnTo>
                  <a:pt x="2931" y="2932"/>
                </a:lnTo>
                <a:lnTo>
                  <a:pt x="2871" y="2988"/>
                </a:lnTo>
                <a:lnTo>
                  <a:pt x="2808" y="3043"/>
                </a:lnTo>
                <a:lnTo>
                  <a:pt x="2743" y="3094"/>
                </a:lnTo>
                <a:lnTo>
                  <a:pt x="2676" y="3142"/>
                </a:lnTo>
                <a:lnTo>
                  <a:pt x="2606" y="3187"/>
                </a:lnTo>
                <a:lnTo>
                  <a:pt x="2534" y="3228"/>
                </a:lnTo>
                <a:lnTo>
                  <a:pt x="2461" y="3265"/>
                </a:lnTo>
                <a:lnTo>
                  <a:pt x="2385" y="3299"/>
                </a:lnTo>
                <a:lnTo>
                  <a:pt x="2346" y="3317"/>
                </a:lnTo>
                <a:lnTo>
                  <a:pt x="2307" y="3330"/>
                </a:lnTo>
                <a:lnTo>
                  <a:pt x="2267" y="3344"/>
                </a:lnTo>
                <a:lnTo>
                  <a:pt x="2226" y="3358"/>
                </a:lnTo>
                <a:lnTo>
                  <a:pt x="2187" y="3370"/>
                </a:lnTo>
                <a:lnTo>
                  <a:pt x="2146" y="3382"/>
                </a:lnTo>
                <a:lnTo>
                  <a:pt x="2105" y="3392"/>
                </a:lnTo>
                <a:lnTo>
                  <a:pt x="2062" y="3400"/>
                </a:lnTo>
                <a:lnTo>
                  <a:pt x="2021" y="3409"/>
                </a:lnTo>
                <a:lnTo>
                  <a:pt x="1978" y="3416"/>
                </a:lnTo>
                <a:lnTo>
                  <a:pt x="1936" y="3421"/>
                </a:lnTo>
                <a:lnTo>
                  <a:pt x="1891" y="3426"/>
                </a:lnTo>
                <a:lnTo>
                  <a:pt x="1848" y="3429"/>
                </a:lnTo>
                <a:lnTo>
                  <a:pt x="1804" y="3433"/>
                </a:lnTo>
                <a:lnTo>
                  <a:pt x="1761" y="3435"/>
                </a:lnTo>
                <a:lnTo>
                  <a:pt x="1717" y="3435"/>
                </a:lnTo>
                <a:lnTo>
                  <a:pt x="1672" y="3435"/>
                </a:lnTo>
                <a:lnTo>
                  <a:pt x="1628" y="3433"/>
                </a:lnTo>
                <a:lnTo>
                  <a:pt x="1585" y="3429"/>
                </a:lnTo>
                <a:lnTo>
                  <a:pt x="1541" y="3426"/>
                </a:lnTo>
                <a:lnTo>
                  <a:pt x="1498" y="3421"/>
                </a:lnTo>
                <a:lnTo>
                  <a:pt x="1455" y="3416"/>
                </a:lnTo>
                <a:lnTo>
                  <a:pt x="1412" y="3409"/>
                </a:lnTo>
                <a:lnTo>
                  <a:pt x="1370" y="3400"/>
                </a:lnTo>
                <a:lnTo>
                  <a:pt x="1328" y="3392"/>
                </a:lnTo>
                <a:lnTo>
                  <a:pt x="1287" y="3382"/>
                </a:lnTo>
                <a:lnTo>
                  <a:pt x="1246" y="3370"/>
                </a:lnTo>
                <a:lnTo>
                  <a:pt x="1205" y="3358"/>
                </a:lnTo>
                <a:lnTo>
                  <a:pt x="1166" y="3344"/>
                </a:lnTo>
                <a:lnTo>
                  <a:pt x="1127" y="3330"/>
                </a:lnTo>
                <a:lnTo>
                  <a:pt x="1087" y="3317"/>
                </a:lnTo>
                <a:lnTo>
                  <a:pt x="1048" y="3299"/>
                </a:lnTo>
                <a:lnTo>
                  <a:pt x="973" y="3265"/>
                </a:lnTo>
                <a:lnTo>
                  <a:pt x="898" y="3228"/>
                </a:lnTo>
                <a:lnTo>
                  <a:pt x="826" y="3187"/>
                </a:lnTo>
                <a:lnTo>
                  <a:pt x="756" y="3142"/>
                </a:lnTo>
                <a:lnTo>
                  <a:pt x="689" y="3094"/>
                </a:lnTo>
                <a:lnTo>
                  <a:pt x="624" y="3043"/>
                </a:lnTo>
                <a:lnTo>
                  <a:pt x="562" y="2988"/>
                </a:lnTo>
                <a:lnTo>
                  <a:pt x="502" y="2932"/>
                </a:lnTo>
                <a:lnTo>
                  <a:pt x="446" y="2872"/>
                </a:lnTo>
                <a:lnTo>
                  <a:pt x="391" y="2810"/>
                </a:lnTo>
                <a:lnTo>
                  <a:pt x="340" y="2745"/>
                </a:lnTo>
                <a:lnTo>
                  <a:pt x="292" y="2679"/>
                </a:lnTo>
                <a:lnTo>
                  <a:pt x="248" y="2609"/>
                </a:lnTo>
                <a:lnTo>
                  <a:pt x="207" y="2537"/>
                </a:lnTo>
                <a:lnTo>
                  <a:pt x="169" y="2463"/>
                </a:lnTo>
                <a:lnTo>
                  <a:pt x="135" y="2386"/>
                </a:lnTo>
                <a:lnTo>
                  <a:pt x="118" y="2347"/>
                </a:lnTo>
                <a:lnTo>
                  <a:pt x="104" y="2308"/>
                </a:lnTo>
                <a:lnTo>
                  <a:pt x="90" y="2268"/>
                </a:lnTo>
                <a:lnTo>
                  <a:pt x="77" y="2229"/>
                </a:lnTo>
                <a:lnTo>
                  <a:pt x="65" y="2188"/>
                </a:lnTo>
                <a:lnTo>
                  <a:pt x="53" y="2147"/>
                </a:lnTo>
                <a:lnTo>
                  <a:pt x="42" y="2106"/>
                </a:lnTo>
                <a:lnTo>
                  <a:pt x="34" y="2065"/>
                </a:lnTo>
                <a:lnTo>
                  <a:pt x="25" y="2022"/>
                </a:lnTo>
                <a:lnTo>
                  <a:pt x="18" y="1979"/>
                </a:lnTo>
                <a:lnTo>
                  <a:pt x="13" y="1936"/>
                </a:lnTo>
                <a:lnTo>
                  <a:pt x="8" y="1894"/>
                </a:lnTo>
                <a:lnTo>
                  <a:pt x="5" y="1849"/>
                </a:lnTo>
                <a:lnTo>
                  <a:pt x="1" y="1806"/>
                </a:lnTo>
                <a:lnTo>
                  <a:pt x="0" y="1762"/>
                </a:lnTo>
                <a:lnTo>
                  <a:pt x="0" y="1718"/>
                </a:lnTo>
                <a:lnTo>
                  <a:pt x="0" y="1673"/>
                </a:lnTo>
                <a:lnTo>
                  <a:pt x="1" y="1630"/>
                </a:lnTo>
                <a:lnTo>
                  <a:pt x="5" y="1586"/>
                </a:lnTo>
                <a:lnTo>
                  <a:pt x="8" y="1543"/>
                </a:lnTo>
                <a:lnTo>
                  <a:pt x="13" y="1499"/>
                </a:lnTo>
                <a:lnTo>
                  <a:pt x="18" y="1456"/>
                </a:lnTo>
                <a:lnTo>
                  <a:pt x="25" y="1415"/>
                </a:lnTo>
                <a:lnTo>
                  <a:pt x="34" y="1372"/>
                </a:lnTo>
                <a:lnTo>
                  <a:pt x="42" y="1331"/>
                </a:lnTo>
                <a:lnTo>
                  <a:pt x="53" y="1288"/>
                </a:lnTo>
                <a:lnTo>
                  <a:pt x="65" y="1247"/>
                </a:lnTo>
                <a:lnTo>
                  <a:pt x="77" y="1208"/>
                </a:lnTo>
                <a:lnTo>
                  <a:pt x="90" y="1167"/>
                </a:lnTo>
                <a:lnTo>
                  <a:pt x="104" y="1128"/>
                </a:lnTo>
                <a:lnTo>
                  <a:pt x="118" y="1088"/>
                </a:lnTo>
                <a:lnTo>
                  <a:pt x="135" y="1049"/>
                </a:lnTo>
                <a:lnTo>
                  <a:pt x="169" y="974"/>
                </a:lnTo>
                <a:lnTo>
                  <a:pt x="207" y="900"/>
                </a:lnTo>
                <a:lnTo>
                  <a:pt x="248" y="828"/>
                </a:lnTo>
                <a:lnTo>
                  <a:pt x="292" y="758"/>
                </a:lnTo>
                <a:lnTo>
                  <a:pt x="340" y="691"/>
                </a:lnTo>
                <a:lnTo>
                  <a:pt x="391" y="626"/>
                </a:lnTo>
                <a:lnTo>
                  <a:pt x="446" y="563"/>
                </a:lnTo>
                <a:lnTo>
                  <a:pt x="502" y="503"/>
                </a:lnTo>
                <a:lnTo>
                  <a:pt x="562" y="447"/>
                </a:lnTo>
                <a:lnTo>
                  <a:pt x="624" y="394"/>
                </a:lnTo>
                <a:lnTo>
                  <a:pt x="689" y="343"/>
                </a:lnTo>
                <a:lnTo>
                  <a:pt x="756" y="295"/>
                </a:lnTo>
                <a:lnTo>
                  <a:pt x="826" y="250"/>
                </a:lnTo>
                <a:lnTo>
                  <a:pt x="898" y="207"/>
                </a:lnTo>
                <a:lnTo>
                  <a:pt x="973" y="170"/>
                </a:lnTo>
                <a:lnTo>
                  <a:pt x="1048" y="136"/>
                </a:lnTo>
                <a:lnTo>
                  <a:pt x="1087" y="120"/>
                </a:lnTo>
                <a:lnTo>
                  <a:pt x="1127" y="105"/>
                </a:lnTo>
                <a:lnTo>
                  <a:pt x="1166" y="91"/>
                </a:lnTo>
                <a:lnTo>
                  <a:pt x="1205" y="77"/>
                </a:lnTo>
                <a:lnTo>
                  <a:pt x="1246" y="65"/>
                </a:lnTo>
                <a:lnTo>
                  <a:pt x="1287" y="55"/>
                </a:lnTo>
                <a:lnTo>
                  <a:pt x="1328" y="45"/>
                </a:lnTo>
                <a:lnTo>
                  <a:pt x="1370" y="36"/>
                </a:lnTo>
                <a:lnTo>
                  <a:pt x="1412" y="28"/>
                </a:lnTo>
                <a:lnTo>
                  <a:pt x="1455" y="21"/>
                </a:lnTo>
                <a:lnTo>
                  <a:pt x="1498" y="14"/>
                </a:lnTo>
                <a:lnTo>
                  <a:pt x="1541" y="9"/>
                </a:lnTo>
                <a:lnTo>
                  <a:pt x="1585" y="6"/>
                </a:lnTo>
                <a:lnTo>
                  <a:pt x="1628" y="4"/>
                </a:lnTo>
                <a:lnTo>
                  <a:pt x="1672" y="2"/>
                </a:lnTo>
                <a:lnTo>
                  <a:pt x="1717" y="0"/>
                </a:lnTo>
                <a:lnTo>
                  <a:pt x="1761" y="2"/>
                </a:lnTo>
                <a:lnTo>
                  <a:pt x="1804" y="4"/>
                </a:lnTo>
                <a:lnTo>
                  <a:pt x="1848" y="6"/>
                </a:lnTo>
                <a:lnTo>
                  <a:pt x="1891" y="9"/>
                </a:lnTo>
                <a:lnTo>
                  <a:pt x="1936" y="14"/>
                </a:lnTo>
                <a:lnTo>
                  <a:pt x="1978" y="21"/>
                </a:lnTo>
                <a:lnTo>
                  <a:pt x="2021" y="28"/>
                </a:lnTo>
                <a:lnTo>
                  <a:pt x="2062" y="36"/>
                </a:lnTo>
                <a:lnTo>
                  <a:pt x="2105" y="45"/>
                </a:lnTo>
                <a:lnTo>
                  <a:pt x="2146" y="55"/>
                </a:lnTo>
                <a:lnTo>
                  <a:pt x="2187" y="65"/>
                </a:lnTo>
                <a:lnTo>
                  <a:pt x="2226" y="77"/>
                </a:lnTo>
                <a:lnTo>
                  <a:pt x="2267" y="91"/>
                </a:lnTo>
                <a:lnTo>
                  <a:pt x="2307" y="105"/>
                </a:lnTo>
                <a:lnTo>
                  <a:pt x="2346" y="120"/>
                </a:lnTo>
                <a:lnTo>
                  <a:pt x="2385" y="136"/>
                </a:lnTo>
                <a:lnTo>
                  <a:pt x="2461" y="170"/>
                </a:lnTo>
                <a:lnTo>
                  <a:pt x="2534" y="207"/>
                </a:lnTo>
                <a:lnTo>
                  <a:pt x="2606" y="250"/>
                </a:lnTo>
                <a:lnTo>
                  <a:pt x="2676" y="295"/>
                </a:lnTo>
                <a:lnTo>
                  <a:pt x="2743" y="343"/>
                </a:lnTo>
                <a:lnTo>
                  <a:pt x="2808" y="394"/>
                </a:lnTo>
                <a:lnTo>
                  <a:pt x="2871" y="447"/>
                </a:lnTo>
                <a:lnTo>
                  <a:pt x="2931" y="503"/>
                </a:lnTo>
                <a:lnTo>
                  <a:pt x="2987" y="563"/>
                </a:lnTo>
                <a:lnTo>
                  <a:pt x="3042" y="626"/>
                </a:lnTo>
                <a:lnTo>
                  <a:pt x="3092" y="691"/>
                </a:lnTo>
                <a:lnTo>
                  <a:pt x="3140" y="758"/>
                </a:lnTo>
                <a:lnTo>
                  <a:pt x="3184" y="828"/>
                </a:lnTo>
                <a:lnTo>
                  <a:pt x="3227" y="900"/>
                </a:lnTo>
                <a:lnTo>
                  <a:pt x="3264" y="974"/>
                </a:lnTo>
                <a:lnTo>
                  <a:pt x="3299" y="1049"/>
                </a:lnTo>
                <a:lnTo>
                  <a:pt x="3314" y="1088"/>
                </a:lnTo>
                <a:lnTo>
                  <a:pt x="3329" y="1128"/>
                </a:lnTo>
                <a:lnTo>
                  <a:pt x="3343" y="1167"/>
                </a:lnTo>
                <a:lnTo>
                  <a:pt x="3357" y="1208"/>
                </a:lnTo>
                <a:lnTo>
                  <a:pt x="3369" y="1247"/>
                </a:lnTo>
                <a:lnTo>
                  <a:pt x="3379" y="1288"/>
                </a:lnTo>
                <a:lnTo>
                  <a:pt x="3389" y="1331"/>
                </a:lnTo>
                <a:lnTo>
                  <a:pt x="3398" y="1372"/>
                </a:lnTo>
                <a:lnTo>
                  <a:pt x="3406" y="1415"/>
                </a:lnTo>
                <a:lnTo>
                  <a:pt x="3413" y="1456"/>
                </a:lnTo>
                <a:lnTo>
                  <a:pt x="3420" y="1499"/>
                </a:lnTo>
                <a:lnTo>
                  <a:pt x="3425" y="1543"/>
                </a:lnTo>
                <a:lnTo>
                  <a:pt x="3429" y="1586"/>
                </a:lnTo>
                <a:lnTo>
                  <a:pt x="3430" y="1630"/>
                </a:lnTo>
                <a:lnTo>
                  <a:pt x="3432" y="1673"/>
                </a:lnTo>
                <a:lnTo>
                  <a:pt x="3434" y="1718"/>
                </a:lnTo>
                <a:close/>
              </a:path>
            </a:pathLst>
          </a:custGeom>
          <a:solidFill>
            <a:srgbClr val="FFFFFF"/>
          </a:solidFill>
          <a:ln w="11113">
            <a:noFill/>
            <a:round/>
            <a:headEnd/>
            <a:tailEnd/>
          </a:ln>
        </p:spPr>
        <p:txBody>
          <a:bodyPr/>
          <a:lstStyle/>
          <a:p>
            <a:endParaRPr lang="en-GB"/>
          </a:p>
        </p:txBody>
      </p:sp>
      <p:sp>
        <p:nvSpPr>
          <p:cNvPr id="7183" name="Freeform 18"/>
          <p:cNvSpPr>
            <a:spLocks/>
          </p:cNvSpPr>
          <p:nvPr/>
        </p:nvSpPr>
        <p:spPr bwMode="auto">
          <a:xfrm>
            <a:off x="108495" y="1135062"/>
            <a:ext cx="1676797" cy="4854575"/>
          </a:xfrm>
          <a:custGeom>
            <a:avLst/>
            <a:gdLst>
              <a:gd name="T0" fmla="*/ 630238 w 975"/>
              <a:gd name="T1" fmla="*/ 608013 h 3058"/>
              <a:gd name="T2" fmla="*/ 603250 w 975"/>
              <a:gd name="T3" fmla="*/ 511175 h 3058"/>
              <a:gd name="T4" fmla="*/ 584200 w 975"/>
              <a:gd name="T5" fmla="*/ 366713 h 3058"/>
              <a:gd name="T6" fmla="*/ 614363 w 975"/>
              <a:gd name="T7" fmla="*/ 217488 h 3058"/>
              <a:gd name="T8" fmla="*/ 627063 w 975"/>
              <a:gd name="T9" fmla="*/ 141288 h 3058"/>
              <a:gd name="T10" fmla="*/ 760413 w 975"/>
              <a:gd name="T11" fmla="*/ 33338 h 3058"/>
              <a:gd name="T12" fmla="*/ 871538 w 975"/>
              <a:gd name="T13" fmla="*/ 3175 h 3058"/>
              <a:gd name="T14" fmla="*/ 1031875 w 975"/>
              <a:gd name="T15" fmla="*/ 26988 h 3058"/>
              <a:gd name="T16" fmla="*/ 1122363 w 975"/>
              <a:gd name="T17" fmla="*/ 87313 h 3058"/>
              <a:gd name="T18" fmla="*/ 1165225 w 975"/>
              <a:gd name="T19" fmla="*/ 233363 h 3058"/>
              <a:gd name="T20" fmla="*/ 1173163 w 975"/>
              <a:gd name="T21" fmla="*/ 407988 h 3058"/>
              <a:gd name="T22" fmla="*/ 1138238 w 975"/>
              <a:gd name="T23" fmla="*/ 523875 h 3058"/>
              <a:gd name="T24" fmla="*/ 1085850 w 975"/>
              <a:gd name="T25" fmla="*/ 727075 h 3058"/>
              <a:gd name="T26" fmla="*/ 1085850 w 975"/>
              <a:gd name="T27" fmla="*/ 852488 h 3058"/>
              <a:gd name="T28" fmla="*/ 1265238 w 975"/>
              <a:gd name="T29" fmla="*/ 931863 h 3058"/>
              <a:gd name="T30" fmla="*/ 1355725 w 975"/>
              <a:gd name="T31" fmla="*/ 1085850 h 3058"/>
              <a:gd name="T32" fmla="*/ 1417638 w 975"/>
              <a:gd name="T33" fmla="*/ 1279525 h 3058"/>
              <a:gd name="T34" fmla="*/ 1497013 w 975"/>
              <a:gd name="T35" fmla="*/ 1624013 h 3058"/>
              <a:gd name="T36" fmla="*/ 1512888 w 975"/>
              <a:gd name="T37" fmla="*/ 1854200 h 3058"/>
              <a:gd name="T38" fmla="*/ 1543050 w 975"/>
              <a:gd name="T39" fmla="*/ 2290763 h 3058"/>
              <a:gd name="T40" fmla="*/ 1485900 w 975"/>
              <a:gd name="T41" fmla="*/ 2411413 h 3058"/>
              <a:gd name="T42" fmla="*/ 1385888 w 975"/>
              <a:gd name="T43" fmla="*/ 2546350 h 3058"/>
              <a:gd name="T44" fmla="*/ 1355725 w 975"/>
              <a:gd name="T45" fmla="*/ 2862263 h 3058"/>
              <a:gd name="T46" fmla="*/ 1306513 w 975"/>
              <a:gd name="T47" fmla="*/ 3303588 h 3058"/>
              <a:gd name="T48" fmla="*/ 1225550 w 975"/>
              <a:gd name="T49" fmla="*/ 3787775 h 3058"/>
              <a:gd name="T50" fmla="*/ 1162050 w 975"/>
              <a:gd name="T51" fmla="*/ 4014788 h 3058"/>
              <a:gd name="T52" fmla="*/ 1203325 w 975"/>
              <a:gd name="T53" fmla="*/ 4105275 h 3058"/>
              <a:gd name="T54" fmla="*/ 1254125 w 975"/>
              <a:gd name="T55" fmla="*/ 4162425 h 3058"/>
              <a:gd name="T56" fmla="*/ 1452563 w 975"/>
              <a:gd name="T57" fmla="*/ 4357688 h 3058"/>
              <a:gd name="T58" fmla="*/ 1371600 w 975"/>
              <a:gd name="T59" fmla="*/ 4454525 h 3058"/>
              <a:gd name="T60" fmla="*/ 1073150 w 975"/>
              <a:gd name="T61" fmla="*/ 4303713 h 3058"/>
              <a:gd name="T62" fmla="*/ 909638 w 975"/>
              <a:gd name="T63" fmla="*/ 4156075 h 3058"/>
              <a:gd name="T64" fmla="*/ 893763 w 975"/>
              <a:gd name="T65" fmla="*/ 4014788 h 3058"/>
              <a:gd name="T66" fmla="*/ 889000 w 975"/>
              <a:gd name="T67" fmla="*/ 3776663 h 3058"/>
              <a:gd name="T68" fmla="*/ 908050 w 975"/>
              <a:gd name="T69" fmla="*/ 3413125 h 3058"/>
              <a:gd name="T70" fmla="*/ 912813 w 975"/>
              <a:gd name="T71" fmla="*/ 3311525 h 3058"/>
              <a:gd name="T72" fmla="*/ 863600 w 975"/>
              <a:gd name="T73" fmla="*/ 3265488 h 3058"/>
              <a:gd name="T74" fmla="*/ 793750 w 975"/>
              <a:gd name="T75" fmla="*/ 3662363 h 3058"/>
              <a:gd name="T76" fmla="*/ 752475 w 975"/>
              <a:gd name="T77" fmla="*/ 3968750 h 3058"/>
              <a:gd name="T78" fmla="*/ 760413 w 975"/>
              <a:gd name="T79" fmla="*/ 4281488 h 3058"/>
              <a:gd name="T80" fmla="*/ 706438 w 975"/>
              <a:gd name="T81" fmla="*/ 4689475 h 3058"/>
              <a:gd name="T82" fmla="*/ 587375 w 975"/>
              <a:gd name="T83" fmla="*/ 4854575 h 3058"/>
              <a:gd name="T84" fmla="*/ 450850 w 975"/>
              <a:gd name="T85" fmla="*/ 4689475 h 3058"/>
              <a:gd name="T86" fmla="*/ 415925 w 975"/>
              <a:gd name="T87" fmla="*/ 4433888 h 3058"/>
              <a:gd name="T88" fmla="*/ 415925 w 975"/>
              <a:gd name="T89" fmla="*/ 4281488 h 3058"/>
              <a:gd name="T90" fmla="*/ 420688 w 975"/>
              <a:gd name="T91" fmla="*/ 3852863 h 3058"/>
              <a:gd name="T92" fmla="*/ 442913 w 975"/>
              <a:gd name="T93" fmla="*/ 3684588 h 3058"/>
              <a:gd name="T94" fmla="*/ 450850 w 975"/>
              <a:gd name="T95" fmla="*/ 3363913 h 3058"/>
              <a:gd name="T96" fmla="*/ 431800 w 975"/>
              <a:gd name="T97" fmla="*/ 3078163 h 3058"/>
              <a:gd name="T98" fmla="*/ 423863 w 975"/>
              <a:gd name="T99" fmla="*/ 2733675 h 3058"/>
              <a:gd name="T100" fmla="*/ 431800 w 975"/>
              <a:gd name="T101" fmla="*/ 2579688 h 3058"/>
              <a:gd name="T102" fmla="*/ 198438 w 975"/>
              <a:gd name="T103" fmla="*/ 2224088 h 3058"/>
              <a:gd name="T104" fmla="*/ 49213 w 975"/>
              <a:gd name="T105" fmla="*/ 1990725 h 3058"/>
              <a:gd name="T106" fmla="*/ 19050 w 975"/>
              <a:gd name="T107" fmla="*/ 1849438 h 3058"/>
              <a:gd name="T108" fmla="*/ 11113 w 975"/>
              <a:gd name="T109" fmla="*/ 1697038 h 3058"/>
              <a:gd name="T110" fmla="*/ 136525 w 975"/>
              <a:gd name="T111" fmla="*/ 1177925 h 3058"/>
              <a:gd name="T112" fmla="*/ 430213 w 975"/>
              <a:gd name="T113" fmla="*/ 876300 h 3058"/>
              <a:gd name="T114" fmla="*/ 595313 w 975"/>
              <a:gd name="T115" fmla="*/ 763588 h 30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5"/>
              <a:gd name="T175" fmla="*/ 0 h 3058"/>
              <a:gd name="T176" fmla="*/ 975 w 975"/>
              <a:gd name="T177" fmla="*/ 3058 h 30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5" h="3058">
                <a:moveTo>
                  <a:pt x="406" y="462"/>
                </a:moveTo>
                <a:lnTo>
                  <a:pt x="406" y="462"/>
                </a:lnTo>
                <a:lnTo>
                  <a:pt x="411" y="440"/>
                </a:lnTo>
                <a:lnTo>
                  <a:pt x="416" y="417"/>
                </a:lnTo>
                <a:lnTo>
                  <a:pt x="416" y="407"/>
                </a:lnTo>
                <a:lnTo>
                  <a:pt x="416" y="404"/>
                </a:lnTo>
                <a:lnTo>
                  <a:pt x="412" y="399"/>
                </a:lnTo>
                <a:lnTo>
                  <a:pt x="406" y="390"/>
                </a:lnTo>
                <a:lnTo>
                  <a:pt x="397" y="383"/>
                </a:lnTo>
                <a:lnTo>
                  <a:pt x="387" y="366"/>
                </a:lnTo>
                <a:lnTo>
                  <a:pt x="380" y="356"/>
                </a:lnTo>
                <a:lnTo>
                  <a:pt x="378" y="351"/>
                </a:lnTo>
                <a:lnTo>
                  <a:pt x="377" y="345"/>
                </a:lnTo>
                <a:lnTo>
                  <a:pt x="378" y="340"/>
                </a:lnTo>
                <a:lnTo>
                  <a:pt x="382" y="337"/>
                </a:lnTo>
                <a:lnTo>
                  <a:pt x="385" y="335"/>
                </a:lnTo>
                <a:lnTo>
                  <a:pt x="387" y="332"/>
                </a:lnTo>
                <a:lnTo>
                  <a:pt x="380" y="322"/>
                </a:lnTo>
                <a:lnTo>
                  <a:pt x="377" y="311"/>
                </a:lnTo>
                <a:lnTo>
                  <a:pt x="375" y="306"/>
                </a:lnTo>
                <a:lnTo>
                  <a:pt x="377" y="301"/>
                </a:lnTo>
                <a:lnTo>
                  <a:pt x="378" y="291"/>
                </a:lnTo>
                <a:lnTo>
                  <a:pt x="380" y="281"/>
                </a:lnTo>
                <a:lnTo>
                  <a:pt x="380" y="275"/>
                </a:lnTo>
                <a:lnTo>
                  <a:pt x="378" y="270"/>
                </a:lnTo>
                <a:lnTo>
                  <a:pt x="373" y="251"/>
                </a:lnTo>
                <a:lnTo>
                  <a:pt x="368" y="231"/>
                </a:lnTo>
                <a:lnTo>
                  <a:pt x="368" y="221"/>
                </a:lnTo>
                <a:lnTo>
                  <a:pt x="370" y="210"/>
                </a:lnTo>
                <a:lnTo>
                  <a:pt x="375" y="190"/>
                </a:lnTo>
                <a:lnTo>
                  <a:pt x="382" y="163"/>
                </a:lnTo>
                <a:lnTo>
                  <a:pt x="383" y="154"/>
                </a:lnTo>
                <a:lnTo>
                  <a:pt x="383" y="145"/>
                </a:lnTo>
                <a:lnTo>
                  <a:pt x="385" y="140"/>
                </a:lnTo>
                <a:lnTo>
                  <a:pt x="387" y="137"/>
                </a:lnTo>
                <a:lnTo>
                  <a:pt x="392" y="130"/>
                </a:lnTo>
                <a:lnTo>
                  <a:pt x="389" y="135"/>
                </a:lnTo>
                <a:lnTo>
                  <a:pt x="387" y="125"/>
                </a:lnTo>
                <a:lnTo>
                  <a:pt x="385" y="115"/>
                </a:lnTo>
                <a:lnTo>
                  <a:pt x="387" y="106"/>
                </a:lnTo>
                <a:lnTo>
                  <a:pt x="389" y="101"/>
                </a:lnTo>
                <a:lnTo>
                  <a:pt x="392" y="96"/>
                </a:lnTo>
                <a:lnTo>
                  <a:pt x="394" y="92"/>
                </a:lnTo>
                <a:lnTo>
                  <a:pt x="395" y="89"/>
                </a:lnTo>
                <a:lnTo>
                  <a:pt x="399" y="80"/>
                </a:lnTo>
                <a:lnTo>
                  <a:pt x="402" y="70"/>
                </a:lnTo>
                <a:lnTo>
                  <a:pt x="409" y="60"/>
                </a:lnTo>
                <a:lnTo>
                  <a:pt x="416" y="53"/>
                </a:lnTo>
                <a:lnTo>
                  <a:pt x="423" y="44"/>
                </a:lnTo>
                <a:lnTo>
                  <a:pt x="431" y="38"/>
                </a:lnTo>
                <a:lnTo>
                  <a:pt x="442" y="33"/>
                </a:lnTo>
                <a:lnTo>
                  <a:pt x="460" y="26"/>
                </a:lnTo>
                <a:lnTo>
                  <a:pt x="479" y="21"/>
                </a:lnTo>
                <a:lnTo>
                  <a:pt x="500" y="15"/>
                </a:lnTo>
                <a:lnTo>
                  <a:pt x="505" y="15"/>
                </a:lnTo>
                <a:lnTo>
                  <a:pt x="510" y="12"/>
                </a:lnTo>
                <a:lnTo>
                  <a:pt x="518" y="7"/>
                </a:lnTo>
                <a:lnTo>
                  <a:pt x="529" y="3"/>
                </a:lnTo>
                <a:lnTo>
                  <a:pt x="539" y="2"/>
                </a:lnTo>
                <a:lnTo>
                  <a:pt x="544" y="0"/>
                </a:lnTo>
                <a:lnTo>
                  <a:pt x="549" y="2"/>
                </a:lnTo>
                <a:lnTo>
                  <a:pt x="560" y="3"/>
                </a:lnTo>
                <a:lnTo>
                  <a:pt x="570" y="2"/>
                </a:lnTo>
                <a:lnTo>
                  <a:pt x="580" y="2"/>
                </a:lnTo>
                <a:lnTo>
                  <a:pt x="590" y="0"/>
                </a:lnTo>
                <a:lnTo>
                  <a:pt x="601" y="2"/>
                </a:lnTo>
                <a:lnTo>
                  <a:pt x="621" y="7"/>
                </a:lnTo>
                <a:lnTo>
                  <a:pt x="630" y="10"/>
                </a:lnTo>
                <a:lnTo>
                  <a:pt x="640" y="14"/>
                </a:lnTo>
                <a:lnTo>
                  <a:pt x="650" y="17"/>
                </a:lnTo>
                <a:lnTo>
                  <a:pt x="655" y="21"/>
                </a:lnTo>
                <a:lnTo>
                  <a:pt x="659" y="24"/>
                </a:lnTo>
                <a:lnTo>
                  <a:pt x="662" y="26"/>
                </a:lnTo>
                <a:lnTo>
                  <a:pt x="667" y="27"/>
                </a:lnTo>
                <a:lnTo>
                  <a:pt x="672" y="27"/>
                </a:lnTo>
                <a:lnTo>
                  <a:pt x="678" y="29"/>
                </a:lnTo>
                <a:lnTo>
                  <a:pt x="693" y="41"/>
                </a:lnTo>
                <a:lnTo>
                  <a:pt x="700" y="48"/>
                </a:lnTo>
                <a:lnTo>
                  <a:pt x="707" y="55"/>
                </a:lnTo>
                <a:lnTo>
                  <a:pt x="712" y="63"/>
                </a:lnTo>
                <a:lnTo>
                  <a:pt x="715" y="74"/>
                </a:lnTo>
                <a:lnTo>
                  <a:pt x="722" y="92"/>
                </a:lnTo>
                <a:lnTo>
                  <a:pt x="725" y="103"/>
                </a:lnTo>
                <a:lnTo>
                  <a:pt x="725" y="111"/>
                </a:lnTo>
                <a:lnTo>
                  <a:pt x="727" y="121"/>
                </a:lnTo>
                <a:lnTo>
                  <a:pt x="731" y="132"/>
                </a:lnTo>
                <a:lnTo>
                  <a:pt x="734" y="142"/>
                </a:lnTo>
                <a:lnTo>
                  <a:pt x="734" y="147"/>
                </a:lnTo>
                <a:lnTo>
                  <a:pt x="736" y="151"/>
                </a:lnTo>
                <a:lnTo>
                  <a:pt x="739" y="159"/>
                </a:lnTo>
                <a:lnTo>
                  <a:pt x="743" y="169"/>
                </a:lnTo>
                <a:lnTo>
                  <a:pt x="744" y="180"/>
                </a:lnTo>
                <a:lnTo>
                  <a:pt x="744" y="192"/>
                </a:lnTo>
                <a:lnTo>
                  <a:pt x="743" y="212"/>
                </a:lnTo>
                <a:lnTo>
                  <a:pt x="741" y="234"/>
                </a:lnTo>
                <a:lnTo>
                  <a:pt x="739" y="257"/>
                </a:lnTo>
                <a:lnTo>
                  <a:pt x="736" y="267"/>
                </a:lnTo>
                <a:lnTo>
                  <a:pt x="732" y="275"/>
                </a:lnTo>
                <a:lnTo>
                  <a:pt x="729" y="281"/>
                </a:lnTo>
                <a:lnTo>
                  <a:pt x="729" y="286"/>
                </a:lnTo>
                <a:lnTo>
                  <a:pt x="729" y="294"/>
                </a:lnTo>
                <a:lnTo>
                  <a:pt x="727" y="304"/>
                </a:lnTo>
                <a:lnTo>
                  <a:pt x="725" y="316"/>
                </a:lnTo>
                <a:lnTo>
                  <a:pt x="720" y="327"/>
                </a:lnTo>
                <a:lnTo>
                  <a:pt x="717" y="330"/>
                </a:lnTo>
                <a:lnTo>
                  <a:pt x="713" y="334"/>
                </a:lnTo>
                <a:lnTo>
                  <a:pt x="712" y="337"/>
                </a:lnTo>
                <a:lnTo>
                  <a:pt x="710" y="342"/>
                </a:lnTo>
                <a:lnTo>
                  <a:pt x="708" y="354"/>
                </a:lnTo>
                <a:lnTo>
                  <a:pt x="710" y="378"/>
                </a:lnTo>
                <a:lnTo>
                  <a:pt x="707" y="399"/>
                </a:lnTo>
                <a:lnTo>
                  <a:pt x="701" y="419"/>
                </a:lnTo>
                <a:lnTo>
                  <a:pt x="695" y="440"/>
                </a:lnTo>
                <a:lnTo>
                  <a:pt x="684" y="458"/>
                </a:lnTo>
                <a:lnTo>
                  <a:pt x="672" y="479"/>
                </a:lnTo>
                <a:lnTo>
                  <a:pt x="666" y="487"/>
                </a:lnTo>
                <a:lnTo>
                  <a:pt x="659" y="496"/>
                </a:lnTo>
                <a:lnTo>
                  <a:pt x="655" y="501"/>
                </a:lnTo>
                <a:lnTo>
                  <a:pt x="657" y="505"/>
                </a:lnTo>
                <a:lnTo>
                  <a:pt x="664" y="511"/>
                </a:lnTo>
                <a:lnTo>
                  <a:pt x="672" y="520"/>
                </a:lnTo>
                <a:lnTo>
                  <a:pt x="679" y="528"/>
                </a:lnTo>
                <a:lnTo>
                  <a:pt x="684" y="537"/>
                </a:lnTo>
                <a:lnTo>
                  <a:pt x="690" y="546"/>
                </a:lnTo>
                <a:lnTo>
                  <a:pt x="693" y="549"/>
                </a:lnTo>
                <a:lnTo>
                  <a:pt x="700" y="552"/>
                </a:lnTo>
                <a:lnTo>
                  <a:pt x="712" y="556"/>
                </a:lnTo>
                <a:lnTo>
                  <a:pt x="731" y="563"/>
                </a:lnTo>
                <a:lnTo>
                  <a:pt x="749" y="568"/>
                </a:lnTo>
                <a:lnTo>
                  <a:pt x="766" y="573"/>
                </a:lnTo>
                <a:lnTo>
                  <a:pt x="782" y="580"/>
                </a:lnTo>
                <a:lnTo>
                  <a:pt x="797" y="587"/>
                </a:lnTo>
                <a:lnTo>
                  <a:pt x="811" y="597"/>
                </a:lnTo>
                <a:lnTo>
                  <a:pt x="816" y="602"/>
                </a:lnTo>
                <a:lnTo>
                  <a:pt x="821" y="609"/>
                </a:lnTo>
                <a:lnTo>
                  <a:pt x="830" y="623"/>
                </a:lnTo>
                <a:lnTo>
                  <a:pt x="837" y="638"/>
                </a:lnTo>
                <a:lnTo>
                  <a:pt x="842" y="652"/>
                </a:lnTo>
                <a:lnTo>
                  <a:pt x="847" y="669"/>
                </a:lnTo>
                <a:lnTo>
                  <a:pt x="850" y="676"/>
                </a:lnTo>
                <a:lnTo>
                  <a:pt x="854" y="684"/>
                </a:lnTo>
                <a:lnTo>
                  <a:pt x="861" y="698"/>
                </a:lnTo>
                <a:lnTo>
                  <a:pt x="867" y="711"/>
                </a:lnTo>
                <a:lnTo>
                  <a:pt x="873" y="729"/>
                </a:lnTo>
                <a:lnTo>
                  <a:pt x="876" y="746"/>
                </a:lnTo>
                <a:lnTo>
                  <a:pt x="879" y="780"/>
                </a:lnTo>
                <a:lnTo>
                  <a:pt x="878" y="763"/>
                </a:lnTo>
                <a:lnTo>
                  <a:pt x="886" y="783"/>
                </a:lnTo>
                <a:lnTo>
                  <a:pt x="893" y="806"/>
                </a:lnTo>
                <a:lnTo>
                  <a:pt x="900" y="826"/>
                </a:lnTo>
                <a:lnTo>
                  <a:pt x="902" y="836"/>
                </a:lnTo>
                <a:lnTo>
                  <a:pt x="903" y="847"/>
                </a:lnTo>
                <a:lnTo>
                  <a:pt x="917" y="889"/>
                </a:lnTo>
                <a:lnTo>
                  <a:pt x="929" y="932"/>
                </a:lnTo>
                <a:lnTo>
                  <a:pt x="937" y="977"/>
                </a:lnTo>
                <a:lnTo>
                  <a:pt x="941" y="999"/>
                </a:lnTo>
                <a:lnTo>
                  <a:pt x="943" y="1023"/>
                </a:lnTo>
                <a:lnTo>
                  <a:pt x="943" y="1045"/>
                </a:lnTo>
                <a:lnTo>
                  <a:pt x="943" y="1055"/>
                </a:lnTo>
                <a:lnTo>
                  <a:pt x="939" y="1067"/>
                </a:lnTo>
                <a:lnTo>
                  <a:pt x="936" y="1076"/>
                </a:lnTo>
                <a:lnTo>
                  <a:pt x="934" y="1079"/>
                </a:lnTo>
                <a:lnTo>
                  <a:pt x="934" y="1083"/>
                </a:lnTo>
                <a:lnTo>
                  <a:pt x="939" y="1105"/>
                </a:lnTo>
                <a:lnTo>
                  <a:pt x="946" y="1136"/>
                </a:lnTo>
                <a:lnTo>
                  <a:pt x="953" y="1168"/>
                </a:lnTo>
                <a:lnTo>
                  <a:pt x="961" y="1230"/>
                </a:lnTo>
                <a:lnTo>
                  <a:pt x="967" y="1293"/>
                </a:lnTo>
                <a:lnTo>
                  <a:pt x="967" y="1356"/>
                </a:lnTo>
                <a:lnTo>
                  <a:pt x="967" y="1317"/>
                </a:lnTo>
                <a:lnTo>
                  <a:pt x="967" y="1355"/>
                </a:lnTo>
                <a:lnTo>
                  <a:pt x="968" y="1392"/>
                </a:lnTo>
                <a:lnTo>
                  <a:pt x="970" y="1435"/>
                </a:lnTo>
                <a:lnTo>
                  <a:pt x="972" y="1443"/>
                </a:lnTo>
                <a:lnTo>
                  <a:pt x="972" y="1449"/>
                </a:lnTo>
                <a:lnTo>
                  <a:pt x="973" y="1452"/>
                </a:lnTo>
                <a:lnTo>
                  <a:pt x="975" y="1452"/>
                </a:lnTo>
                <a:lnTo>
                  <a:pt x="973" y="1455"/>
                </a:lnTo>
                <a:lnTo>
                  <a:pt x="970" y="1464"/>
                </a:lnTo>
                <a:lnTo>
                  <a:pt x="958" y="1486"/>
                </a:lnTo>
                <a:lnTo>
                  <a:pt x="953" y="1495"/>
                </a:lnTo>
                <a:lnTo>
                  <a:pt x="948" y="1503"/>
                </a:lnTo>
                <a:lnTo>
                  <a:pt x="936" y="1519"/>
                </a:lnTo>
                <a:lnTo>
                  <a:pt x="922" y="1538"/>
                </a:lnTo>
                <a:lnTo>
                  <a:pt x="908" y="1555"/>
                </a:lnTo>
                <a:lnTo>
                  <a:pt x="893" y="1570"/>
                </a:lnTo>
                <a:lnTo>
                  <a:pt x="884" y="1577"/>
                </a:lnTo>
                <a:lnTo>
                  <a:pt x="879" y="1580"/>
                </a:lnTo>
                <a:lnTo>
                  <a:pt x="874" y="1582"/>
                </a:lnTo>
                <a:lnTo>
                  <a:pt x="873" y="1587"/>
                </a:lnTo>
                <a:lnTo>
                  <a:pt x="873" y="1594"/>
                </a:lnTo>
                <a:lnTo>
                  <a:pt x="873" y="1604"/>
                </a:lnTo>
                <a:lnTo>
                  <a:pt x="867" y="1626"/>
                </a:lnTo>
                <a:lnTo>
                  <a:pt x="864" y="1647"/>
                </a:lnTo>
                <a:lnTo>
                  <a:pt x="864" y="1667"/>
                </a:lnTo>
                <a:lnTo>
                  <a:pt x="864" y="1714"/>
                </a:lnTo>
                <a:lnTo>
                  <a:pt x="864" y="1738"/>
                </a:lnTo>
                <a:lnTo>
                  <a:pt x="862" y="1760"/>
                </a:lnTo>
                <a:lnTo>
                  <a:pt x="859" y="1782"/>
                </a:lnTo>
                <a:lnTo>
                  <a:pt x="854" y="1803"/>
                </a:lnTo>
                <a:lnTo>
                  <a:pt x="845" y="1845"/>
                </a:lnTo>
                <a:lnTo>
                  <a:pt x="838" y="1890"/>
                </a:lnTo>
                <a:lnTo>
                  <a:pt x="831" y="1934"/>
                </a:lnTo>
                <a:lnTo>
                  <a:pt x="826" y="1982"/>
                </a:lnTo>
                <a:lnTo>
                  <a:pt x="821" y="2030"/>
                </a:lnTo>
                <a:lnTo>
                  <a:pt x="821" y="2052"/>
                </a:lnTo>
                <a:lnTo>
                  <a:pt x="821" y="2075"/>
                </a:lnTo>
                <a:lnTo>
                  <a:pt x="823" y="2081"/>
                </a:lnTo>
                <a:lnTo>
                  <a:pt x="823" y="2090"/>
                </a:lnTo>
                <a:lnTo>
                  <a:pt x="816" y="2121"/>
                </a:lnTo>
                <a:lnTo>
                  <a:pt x="808" y="2162"/>
                </a:lnTo>
                <a:lnTo>
                  <a:pt x="801" y="2203"/>
                </a:lnTo>
                <a:lnTo>
                  <a:pt x="794" y="2252"/>
                </a:lnTo>
                <a:lnTo>
                  <a:pt x="787" y="2300"/>
                </a:lnTo>
                <a:lnTo>
                  <a:pt x="772" y="2386"/>
                </a:lnTo>
                <a:lnTo>
                  <a:pt x="765" y="2432"/>
                </a:lnTo>
                <a:lnTo>
                  <a:pt x="760" y="2456"/>
                </a:lnTo>
                <a:lnTo>
                  <a:pt x="755" y="2480"/>
                </a:lnTo>
                <a:lnTo>
                  <a:pt x="753" y="2485"/>
                </a:lnTo>
                <a:lnTo>
                  <a:pt x="749" y="2490"/>
                </a:lnTo>
                <a:lnTo>
                  <a:pt x="748" y="2490"/>
                </a:lnTo>
                <a:lnTo>
                  <a:pt x="746" y="2492"/>
                </a:lnTo>
                <a:lnTo>
                  <a:pt x="743" y="2502"/>
                </a:lnTo>
                <a:lnTo>
                  <a:pt x="732" y="2529"/>
                </a:lnTo>
                <a:lnTo>
                  <a:pt x="729" y="2536"/>
                </a:lnTo>
                <a:lnTo>
                  <a:pt x="729" y="2540"/>
                </a:lnTo>
                <a:lnTo>
                  <a:pt x="732" y="2543"/>
                </a:lnTo>
                <a:lnTo>
                  <a:pt x="741" y="2550"/>
                </a:lnTo>
                <a:lnTo>
                  <a:pt x="746" y="2559"/>
                </a:lnTo>
                <a:lnTo>
                  <a:pt x="751" y="2567"/>
                </a:lnTo>
                <a:lnTo>
                  <a:pt x="755" y="2576"/>
                </a:lnTo>
                <a:lnTo>
                  <a:pt x="756" y="2582"/>
                </a:lnTo>
                <a:lnTo>
                  <a:pt x="758" y="2586"/>
                </a:lnTo>
                <a:lnTo>
                  <a:pt x="761" y="2589"/>
                </a:lnTo>
                <a:lnTo>
                  <a:pt x="766" y="2591"/>
                </a:lnTo>
                <a:lnTo>
                  <a:pt x="777" y="2596"/>
                </a:lnTo>
                <a:lnTo>
                  <a:pt x="784" y="2600"/>
                </a:lnTo>
                <a:lnTo>
                  <a:pt x="787" y="2603"/>
                </a:lnTo>
                <a:lnTo>
                  <a:pt x="787" y="2608"/>
                </a:lnTo>
                <a:lnTo>
                  <a:pt x="787" y="2613"/>
                </a:lnTo>
                <a:lnTo>
                  <a:pt x="787" y="2618"/>
                </a:lnTo>
                <a:lnTo>
                  <a:pt x="787" y="2620"/>
                </a:lnTo>
                <a:lnTo>
                  <a:pt x="790" y="2622"/>
                </a:lnTo>
                <a:lnTo>
                  <a:pt x="830" y="2646"/>
                </a:lnTo>
                <a:lnTo>
                  <a:pt x="849" y="2659"/>
                </a:lnTo>
                <a:lnTo>
                  <a:pt x="866" y="2673"/>
                </a:lnTo>
                <a:lnTo>
                  <a:pt x="883" y="2688"/>
                </a:lnTo>
                <a:lnTo>
                  <a:pt x="891" y="2697"/>
                </a:lnTo>
                <a:lnTo>
                  <a:pt x="898" y="2706"/>
                </a:lnTo>
                <a:lnTo>
                  <a:pt x="903" y="2714"/>
                </a:lnTo>
                <a:lnTo>
                  <a:pt x="908" y="2724"/>
                </a:lnTo>
                <a:lnTo>
                  <a:pt x="915" y="2745"/>
                </a:lnTo>
                <a:lnTo>
                  <a:pt x="917" y="2755"/>
                </a:lnTo>
                <a:lnTo>
                  <a:pt x="917" y="2765"/>
                </a:lnTo>
                <a:lnTo>
                  <a:pt x="914" y="2774"/>
                </a:lnTo>
                <a:lnTo>
                  <a:pt x="908" y="2783"/>
                </a:lnTo>
                <a:lnTo>
                  <a:pt x="900" y="2791"/>
                </a:lnTo>
                <a:lnTo>
                  <a:pt x="891" y="2796"/>
                </a:lnTo>
                <a:lnTo>
                  <a:pt x="881" y="2801"/>
                </a:lnTo>
                <a:lnTo>
                  <a:pt x="871" y="2805"/>
                </a:lnTo>
                <a:lnTo>
                  <a:pt x="864" y="2806"/>
                </a:lnTo>
                <a:lnTo>
                  <a:pt x="855" y="2806"/>
                </a:lnTo>
                <a:lnTo>
                  <a:pt x="835" y="2806"/>
                </a:lnTo>
                <a:lnTo>
                  <a:pt x="816" y="2805"/>
                </a:lnTo>
                <a:lnTo>
                  <a:pt x="808" y="2801"/>
                </a:lnTo>
                <a:lnTo>
                  <a:pt x="790" y="2791"/>
                </a:lnTo>
                <a:lnTo>
                  <a:pt x="751" y="2767"/>
                </a:lnTo>
                <a:lnTo>
                  <a:pt x="715" y="2741"/>
                </a:lnTo>
                <a:lnTo>
                  <a:pt x="676" y="2711"/>
                </a:lnTo>
                <a:lnTo>
                  <a:pt x="667" y="2704"/>
                </a:lnTo>
                <a:lnTo>
                  <a:pt x="660" y="2697"/>
                </a:lnTo>
                <a:lnTo>
                  <a:pt x="654" y="2688"/>
                </a:lnTo>
                <a:lnTo>
                  <a:pt x="647" y="2682"/>
                </a:lnTo>
                <a:lnTo>
                  <a:pt x="628" y="2671"/>
                </a:lnTo>
                <a:lnTo>
                  <a:pt x="609" y="2659"/>
                </a:lnTo>
                <a:lnTo>
                  <a:pt x="594" y="2646"/>
                </a:lnTo>
                <a:lnTo>
                  <a:pt x="587" y="2637"/>
                </a:lnTo>
                <a:lnTo>
                  <a:pt x="580" y="2629"/>
                </a:lnTo>
                <a:lnTo>
                  <a:pt x="573" y="2618"/>
                </a:lnTo>
                <a:lnTo>
                  <a:pt x="570" y="2610"/>
                </a:lnTo>
                <a:lnTo>
                  <a:pt x="566" y="2600"/>
                </a:lnTo>
                <a:lnTo>
                  <a:pt x="563" y="2589"/>
                </a:lnTo>
                <a:lnTo>
                  <a:pt x="563" y="2579"/>
                </a:lnTo>
                <a:lnTo>
                  <a:pt x="565" y="2569"/>
                </a:lnTo>
                <a:lnTo>
                  <a:pt x="566" y="2560"/>
                </a:lnTo>
                <a:lnTo>
                  <a:pt x="568" y="2550"/>
                </a:lnTo>
                <a:lnTo>
                  <a:pt x="566" y="2540"/>
                </a:lnTo>
                <a:lnTo>
                  <a:pt x="563" y="2529"/>
                </a:lnTo>
                <a:lnTo>
                  <a:pt x="560" y="2523"/>
                </a:lnTo>
                <a:lnTo>
                  <a:pt x="556" y="2517"/>
                </a:lnTo>
                <a:lnTo>
                  <a:pt x="553" y="2514"/>
                </a:lnTo>
                <a:lnTo>
                  <a:pt x="551" y="2509"/>
                </a:lnTo>
                <a:lnTo>
                  <a:pt x="553" y="2502"/>
                </a:lnTo>
                <a:lnTo>
                  <a:pt x="553" y="2490"/>
                </a:lnTo>
                <a:lnTo>
                  <a:pt x="554" y="2473"/>
                </a:lnTo>
                <a:lnTo>
                  <a:pt x="560" y="2379"/>
                </a:lnTo>
                <a:lnTo>
                  <a:pt x="566" y="2280"/>
                </a:lnTo>
                <a:lnTo>
                  <a:pt x="572" y="2235"/>
                </a:lnTo>
                <a:lnTo>
                  <a:pt x="577" y="2215"/>
                </a:lnTo>
                <a:lnTo>
                  <a:pt x="578" y="2204"/>
                </a:lnTo>
                <a:lnTo>
                  <a:pt x="578" y="2194"/>
                </a:lnTo>
                <a:lnTo>
                  <a:pt x="573" y="2172"/>
                </a:lnTo>
                <a:lnTo>
                  <a:pt x="572" y="2160"/>
                </a:lnTo>
                <a:lnTo>
                  <a:pt x="572" y="2150"/>
                </a:lnTo>
                <a:lnTo>
                  <a:pt x="572" y="2140"/>
                </a:lnTo>
                <a:lnTo>
                  <a:pt x="575" y="2129"/>
                </a:lnTo>
                <a:lnTo>
                  <a:pt x="575" y="2128"/>
                </a:lnTo>
                <a:lnTo>
                  <a:pt x="577" y="2128"/>
                </a:lnTo>
                <a:lnTo>
                  <a:pt x="578" y="2126"/>
                </a:lnTo>
                <a:lnTo>
                  <a:pt x="578" y="2124"/>
                </a:lnTo>
                <a:lnTo>
                  <a:pt x="577" y="2107"/>
                </a:lnTo>
                <a:lnTo>
                  <a:pt x="575" y="2086"/>
                </a:lnTo>
                <a:lnTo>
                  <a:pt x="572" y="2066"/>
                </a:lnTo>
                <a:lnTo>
                  <a:pt x="568" y="2044"/>
                </a:lnTo>
                <a:lnTo>
                  <a:pt x="565" y="2030"/>
                </a:lnTo>
                <a:lnTo>
                  <a:pt x="563" y="2027"/>
                </a:lnTo>
                <a:lnTo>
                  <a:pt x="560" y="2025"/>
                </a:lnTo>
                <a:lnTo>
                  <a:pt x="556" y="2025"/>
                </a:lnTo>
                <a:lnTo>
                  <a:pt x="554" y="2027"/>
                </a:lnTo>
                <a:lnTo>
                  <a:pt x="551" y="2033"/>
                </a:lnTo>
                <a:lnTo>
                  <a:pt x="548" y="2044"/>
                </a:lnTo>
                <a:lnTo>
                  <a:pt x="544" y="2057"/>
                </a:lnTo>
                <a:lnTo>
                  <a:pt x="539" y="2083"/>
                </a:lnTo>
                <a:lnTo>
                  <a:pt x="536" y="2098"/>
                </a:lnTo>
                <a:lnTo>
                  <a:pt x="513" y="2199"/>
                </a:lnTo>
                <a:lnTo>
                  <a:pt x="503" y="2237"/>
                </a:lnTo>
                <a:lnTo>
                  <a:pt x="501" y="2249"/>
                </a:lnTo>
                <a:lnTo>
                  <a:pt x="500" y="2261"/>
                </a:lnTo>
                <a:lnTo>
                  <a:pt x="501" y="2285"/>
                </a:lnTo>
                <a:lnTo>
                  <a:pt x="500" y="2307"/>
                </a:lnTo>
                <a:lnTo>
                  <a:pt x="498" y="2328"/>
                </a:lnTo>
                <a:lnTo>
                  <a:pt x="491" y="2372"/>
                </a:lnTo>
                <a:lnTo>
                  <a:pt x="488" y="2393"/>
                </a:lnTo>
                <a:lnTo>
                  <a:pt x="486" y="2405"/>
                </a:lnTo>
                <a:lnTo>
                  <a:pt x="483" y="2415"/>
                </a:lnTo>
                <a:lnTo>
                  <a:pt x="474" y="2434"/>
                </a:lnTo>
                <a:lnTo>
                  <a:pt x="472" y="2444"/>
                </a:lnTo>
                <a:lnTo>
                  <a:pt x="472" y="2454"/>
                </a:lnTo>
                <a:lnTo>
                  <a:pt x="474" y="2500"/>
                </a:lnTo>
                <a:lnTo>
                  <a:pt x="476" y="2548"/>
                </a:lnTo>
                <a:lnTo>
                  <a:pt x="476" y="2572"/>
                </a:lnTo>
                <a:lnTo>
                  <a:pt x="476" y="2594"/>
                </a:lnTo>
                <a:lnTo>
                  <a:pt x="477" y="2615"/>
                </a:lnTo>
                <a:lnTo>
                  <a:pt x="479" y="2637"/>
                </a:lnTo>
                <a:lnTo>
                  <a:pt x="479" y="2661"/>
                </a:lnTo>
                <a:lnTo>
                  <a:pt x="479" y="2685"/>
                </a:lnTo>
                <a:lnTo>
                  <a:pt x="479" y="2697"/>
                </a:lnTo>
                <a:lnTo>
                  <a:pt x="476" y="2707"/>
                </a:lnTo>
                <a:lnTo>
                  <a:pt x="471" y="2730"/>
                </a:lnTo>
                <a:lnTo>
                  <a:pt x="460" y="2771"/>
                </a:lnTo>
                <a:lnTo>
                  <a:pt x="457" y="2791"/>
                </a:lnTo>
                <a:lnTo>
                  <a:pt x="454" y="2813"/>
                </a:lnTo>
                <a:lnTo>
                  <a:pt x="445" y="2914"/>
                </a:lnTo>
                <a:lnTo>
                  <a:pt x="445" y="2935"/>
                </a:lnTo>
                <a:lnTo>
                  <a:pt x="445" y="2954"/>
                </a:lnTo>
                <a:lnTo>
                  <a:pt x="443" y="2976"/>
                </a:lnTo>
                <a:lnTo>
                  <a:pt x="440" y="2996"/>
                </a:lnTo>
                <a:lnTo>
                  <a:pt x="433" y="3015"/>
                </a:lnTo>
                <a:lnTo>
                  <a:pt x="430" y="3025"/>
                </a:lnTo>
                <a:lnTo>
                  <a:pt x="424" y="3034"/>
                </a:lnTo>
                <a:lnTo>
                  <a:pt x="418" y="3042"/>
                </a:lnTo>
                <a:lnTo>
                  <a:pt x="411" y="3049"/>
                </a:lnTo>
                <a:lnTo>
                  <a:pt x="400" y="3054"/>
                </a:lnTo>
                <a:lnTo>
                  <a:pt x="390" y="3058"/>
                </a:lnTo>
                <a:lnTo>
                  <a:pt x="370" y="3058"/>
                </a:lnTo>
                <a:lnTo>
                  <a:pt x="359" y="3058"/>
                </a:lnTo>
                <a:lnTo>
                  <a:pt x="349" y="3056"/>
                </a:lnTo>
                <a:lnTo>
                  <a:pt x="341" y="3053"/>
                </a:lnTo>
                <a:lnTo>
                  <a:pt x="332" y="3048"/>
                </a:lnTo>
                <a:lnTo>
                  <a:pt x="324" y="3042"/>
                </a:lnTo>
                <a:lnTo>
                  <a:pt x="317" y="3034"/>
                </a:lnTo>
                <a:lnTo>
                  <a:pt x="305" y="3017"/>
                </a:lnTo>
                <a:lnTo>
                  <a:pt x="294" y="2996"/>
                </a:lnTo>
                <a:lnTo>
                  <a:pt x="288" y="2976"/>
                </a:lnTo>
                <a:lnTo>
                  <a:pt x="284" y="2954"/>
                </a:lnTo>
                <a:lnTo>
                  <a:pt x="281" y="2931"/>
                </a:lnTo>
                <a:lnTo>
                  <a:pt x="279" y="2907"/>
                </a:lnTo>
                <a:lnTo>
                  <a:pt x="279" y="2861"/>
                </a:lnTo>
                <a:lnTo>
                  <a:pt x="281" y="2839"/>
                </a:lnTo>
                <a:lnTo>
                  <a:pt x="279" y="2827"/>
                </a:lnTo>
                <a:lnTo>
                  <a:pt x="277" y="2824"/>
                </a:lnTo>
                <a:lnTo>
                  <a:pt x="276" y="2818"/>
                </a:lnTo>
                <a:lnTo>
                  <a:pt x="269" y="2812"/>
                </a:lnTo>
                <a:lnTo>
                  <a:pt x="265" y="2801"/>
                </a:lnTo>
                <a:lnTo>
                  <a:pt x="262" y="2793"/>
                </a:lnTo>
                <a:lnTo>
                  <a:pt x="262" y="2783"/>
                </a:lnTo>
                <a:lnTo>
                  <a:pt x="262" y="2762"/>
                </a:lnTo>
                <a:lnTo>
                  <a:pt x="264" y="2752"/>
                </a:lnTo>
                <a:lnTo>
                  <a:pt x="265" y="2741"/>
                </a:lnTo>
                <a:lnTo>
                  <a:pt x="267" y="2738"/>
                </a:lnTo>
                <a:lnTo>
                  <a:pt x="265" y="2733"/>
                </a:lnTo>
                <a:lnTo>
                  <a:pt x="265" y="2724"/>
                </a:lnTo>
                <a:lnTo>
                  <a:pt x="262" y="2697"/>
                </a:lnTo>
                <a:lnTo>
                  <a:pt x="260" y="2675"/>
                </a:lnTo>
                <a:lnTo>
                  <a:pt x="260" y="2654"/>
                </a:lnTo>
                <a:lnTo>
                  <a:pt x="262" y="2632"/>
                </a:lnTo>
                <a:lnTo>
                  <a:pt x="262" y="2610"/>
                </a:lnTo>
                <a:lnTo>
                  <a:pt x="259" y="2564"/>
                </a:lnTo>
                <a:lnTo>
                  <a:pt x="259" y="2519"/>
                </a:lnTo>
                <a:lnTo>
                  <a:pt x="259" y="2471"/>
                </a:lnTo>
                <a:lnTo>
                  <a:pt x="262" y="2449"/>
                </a:lnTo>
                <a:lnTo>
                  <a:pt x="265" y="2427"/>
                </a:lnTo>
                <a:lnTo>
                  <a:pt x="269" y="2417"/>
                </a:lnTo>
                <a:lnTo>
                  <a:pt x="271" y="2408"/>
                </a:lnTo>
                <a:lnTo>
                  <a:pt x="272" y="2384"/>
                </a:lnTo>
                <a:lnTo>
                  <a:pt x="272" y="2362"/>
                </a:lnTo>
                <a:lnTo>
                  <a:pt x="276" y="2340"/>
                </a:lnTo>
                <a:lnTo>
                  <a:pt x="277" y="2329"/>
                </a:lnTo>
                <a:lnTo>
                  <a:pt x="279" y="2321"/>
                </a:lnTo>
                <a:lnTo>
                  <a:pt x="282" y="2317"/>
                </a:lnTo>
                <a:lnTo>
                  <a:pt x="286" y="2314"/>
                </a:lnTo>
                <a:lnTo>
                  <a:pt x="286" y="2309"/>
                </a:lnTo>
                <a:lnTo>
                  <a:pt x="286" y="2304"/>
                </a:lnTo>
                <a:lnTo>
                  <a:pt x="284" y="2261"/>
                </a:lnTo>
                <a:lnTo>
                  <a:pt x="282" y="2160"/>
                </a:lnTo>
                <a:lnTo>
                  <a:pt x="282" y="2140"/>
                </a:lnTo>
                <a:lnTo>
                  <a:pt x="284" y="2119"/>
                </a:lnTo>
                <a:lnTo>
                  <a:pt x="284" y="2097"/>
                </a:lnTo>
                <a:lnTo>
                  <a:pt x="284" y="2085"/>
                </a:lnTo>
                <a:lnTo>
                  <a:pt x="286" y="2075"/>
                </a:lnTo>
                <a:lnTo>
                  <a:pt x="288" y="2063"/>
                </a:lnTo>
                <a:lnTo>
                  <a:pt x="288" y="2049"/>
                </a:lnTo>
                <a:lnTo>
                  <a:pt x="282" y="2025"/>
                </a:lnTo>
                <a:lnTo>
                  <a:pt x="277" y="1980"/>
                </a:lnTo>
                <a:lnTo>
                  <a:pt x="272" y="1939"/>
                </a:lnTo>
                <a:lnTo>
                  <a:pt x="269" y="1898"/>
                </a:lnTo>
                <a:lnTo>
                  <a:pt x="265" y="1849"/>
                </a:lnTo>
                <a:lnTo>
                  <a:pt x="264" y="1799"/>
                </a:lnTo>
                <a:lnTo>
                  <a:pt x="262" y="1777"/>
                </a:lnTo>
                <a:lnTo>
                  <a:pt x="264" y="1755"/>
                </a:lnTo>
                <a:lnTo>
                  <a:pt x="265" y="1732"/>
                </a:lnTo>
                <a:lnTo>
                  <a:pt x="267" y="1722"/>
                </a:lnTo>
                <a:lnTo>
                  <a:pt x="269" y="1717"/>
                </a:lnTo>
                <a:lnTo>
                  <a:pt x="271" y="1712"/>
                </a:lnTo>
                <a:lnTo>
                  <a:pt x="271" y="1702"/>
                </a:lnTo>
                <a:lnTo>
                  <a:pt x="269" y="1691"/>
                </a:lnTo>
                <a:lnTo>
                  <a:pt x="267" y="1669"/>
                </a:lnTo>
                <a:lnTo>
                  <a:pt x="269" y="1647"/>
                </a:lnTo>
                <a:lnTo>
                  <a:pt x="271" y="1635"/>
                </a:lnTo>
                <a:lnTo>
                  <a:pt x="272" y="1625"/>
                </a:lnTo>
                <a:lnTo>
                  <a:pt x="274" y="1614"/>
                </a:lnTo>
                <a:lnTo>
                  <a:pt x="276" y="1602"/>
                </a:lnTo>
                <a:lnTo>
                  <a:pt x="276" y="1592"/>
                </a:lnTo>
                <a:lnTo>
                  <a:pt x="276" y="1587"/>
                </a:lnTo>
                <a:lnTo>
                  <a:pt x="276" y="1582"/>
                </a:lnTo>
                <a:lnTo>
                  <a:pt x="241" y="1544"/>
                </a:lnTo>
                <a:lnTo>
                  <a:pt x="183" y="1473"/>
                </a:lnTo>
                <a:lnTo>
                  <a:pt x="125" y="1401"/>
                </a:lnTo>
                <a:lnTo>
                  <a:pt x="103" y="1372"/>
                </a:lnTo>
                <a:lnTo>
                  <a:pt x="82" y="1341"/>
                </a:lnTo>
                <a:lnTo>
                  <a:pt x="58" y="1305"/>
                </a:lnTo>
                <a:lnTo>
                  <a:pt x="50" y="1286"/>
                </a:lnTo>
                <a:lnTo>
                  <a:pt x="45" y="1278"/>
                </a:lnTo>
                <a:lnTo>
                  <a:pt x="43" y="1267"/>
                </a:lnTo>
                <a:lnTo>
                  <a:pt x="41" y="1264"/>
                </a:lnTo>
                <a:lnTo>
                  <a:pt x="38" y="1260"/>
                </a:lnTo>
                <a:lnTo>
                  <a:pt x="31" y="1254"/>
                </a:lnTo>
                <a:lnTo>
                  <a:pt x="26" y="1247"/>
                </a:lnTo>
                <a:lnTo>
                  <a:pt x="21" y="1240"/>
                </a:lnTo>
                <a:lnTo>
                  <a:pt x="17" y="1231"/>
                </a:lnTo>
                <a:lnTo>
                  <a:pt x="14" y="1223"/>
                </a:lnTo>
                <a:lnTo>
                  <a:pt x="11" y="1204"/>
                </a:lnTo>
                <a:lnTo>
                  <a:pt x="11" y="1194"/>
                </a:lnTo>
                <a:lnTo>
                  <a:pt x="12" y="1183"/>
                </a:lnTo>
                <a:lnTo>
                  <a:pt x="14" y="1175"/>
                </a:lnTo>
                <a:lnTo>
                  <a:pt x="12" y="1165"/>
                </a:lnTo>
                <a:lnTo>
                  <a:pt x="11" y="1137"/>
                </a:lnTo>
                <a:lnTo>
                  <a:pt x="9" y="1134"/>
                </a:lnTo>
                <a:lnTo>
                  <a:pt x="9" y="1130"/>
                </a:lnTo>
                <a:lnTo>
                  <a:pt x="0" y="1129"/>
                </a:lnTo>
                <a:lnTo>
                  <a:pt x="16" y="1081"/>
                </a:lnTo>
                <a:lnTo>
                  <a:pt x="16" y="1077"/>
                </a:lnTo>
                <a:lnTo>
                  <a:pt x="14" y="1074"/>
                </a:lnTo>
                <a:lnTo>
                  <a:pt x="7" y="1069"/>
                </a:lnTo>
                <a:lnTo>
                  <a:pt x="2" y="1067"/>
                </a:lnTo>
                <a:lnTo>
                  <a:pt x="0" y="1064"/>
                </a:lnTo>
                <a:lnTo>
                  <a:pt x="2" y="1055"/>
                </a:lnTo>
                <a:lnTo>
                  <a:pt x="24" y="963"/>
                </a:lnTo>
                <a:lnTo>
                  <a:pt x="46" y="874"/>
                </a:lnTo>
                <a:lnTo>
                  <a:pt x="58" y="831"/>
                </a:lnTo>
                <a:lnTo>
                  <a:pt x="70" y="787"/>
                </a:lnTo>
                <a:lnTo>
                  <a:pt x="86" y="742"/>
                </a:lnTo>
                <a:lnTo>
                  <a:pt x="105" y="700"/>
                </a:lnTo>
                <a:lnTo>
                  <a:pt x="115" y="679"/>
                </a:lnTo>
                <a:lnTo>
                  <a:pt x="127" y="658"/>
                </a:lnTo>
                <a:lnTo>
                  <a:pt x="139" y="640"/>
                </a:lnTo>
                <a:lnTo>
                  <a:pt x="153" y="621"/>
                </a:lnTo>
                <a:lnTo>
                  <a:pt x="159" y="612"/>
                </a:lnTo>
                <a:lnTo>
                  <a:pt x="168" y="605"/>
                </a:lnTo>
                <a:lnTo>
                  <a:pt x="188" y="593"/>
                </a:lnTo>
                <a:lnTo>
                  <a:pt x="229" y="573"/>
                </a:lnTo>
                <a:lnTo>
                  <a:pt x="271" y="552"/>
                </a:lnTo>
                <a:lnTo>
                  <a:pt x="312" y="534"/>
                </a:lnTo>
                <a:lnTo>
                  <a:pt x="327" y="525"/>
                </a:lnTo>
                <a:lnTo>
                  <a:pt x="342" y="520"/>
                </a:lnTo>
                <a:lnTo>
                  <a:pt x="361" y="515"/>
                </a:lnTo>
                <a:lnTo>
                  <a:pt x="378" y="510"/>
                </a:lnTo>
                <a:lnTo>
                  <a:pt x="370" y="510"/>
                </a:lnTo>
                <a:lnTo>
                  <a:pt x="373" y="491"/>
                </a:lnTo>
                <a:lnTo>
                  <a:pt x="375" y="481"/>
                </a:lnTo>
                <a:lnTo>
                  <a:pt x="378" y="472"/>
                </a:lnTo>
                <a:lnTo>
                  <a:pt x="383" y="465"/>
                </a:lnTo>
                <a:lnTo>
                  <a:pt x="390" y="460"/>
                </a:lnTo>
                <a:lnTo>
                  <a:pt x="394" y="458"/>
                </a:lnTo>
                <a:lnTo>
                  <a:pt x="399" y="458"/>
                </a:lnTo>
                <a:lnTo>
                  <a:pt x="402" y="458"/>
                </a:lnTo>
                <a:lnTo>
                  <a:pt x="406" y="462"/>
                </a:lnTo>
              </a:path>
            </a:pathLst>
          </a:custGeom>
          <a:solidFill>
            <a:schemeClr val="bg1"/>
          </a:solidFill>
          <a:ln>
            <a:noFill/>
          </a:ln>
        </p:spPr>
        <p:txBody>
          <a:bodyPr/>
          <a:lstStyle/>
          <a:p>
            <a:endParaRPr lang="en-GB"/>
          </a:p>
        </p:txBody>
      </p:sp>
      <p:sp>
        <p:nvSpPr>
          <p:cNvPr id="7184" name="Freeform 19"/>
          <p:cNvSpPr>
            <a:spLocks/>
          </p:cNvSpPr>
          <p:nvPr/>
        </p:nvSpPr>
        <p:spPr bwMode="auto">
          <a:xfrm>
            <a:off x="4438784" y="2562226"/>
            <a:ext cx="120385" cy="339725"/>
          </a:xfrm>
          <a:custGeom>
            <a:avLst/>
            <a:gdLst>
              <a:gd name="T0" fmla="*/ 85725 w 70"/>
              <a:gd name="T1" fmla="*/ 0 h 214"/>
              <a:gd name="T2" fmla="*/ 85725 w 70"/>
              <a:gd name="T3" fmla="*/ 0 h 214"/>
              <a:gd name="T4" fmla="*/ 53975 w 70"/>
              <a:gd name="T5" fmla="*/ 33338 h 214"/>
              <a:gd name="T6" fmla="*/ 39688 w 70"/>
              <a:gd name="T7" fmla="*/ 49213 h 214"/>
              <a:gd name="T8" fmla="*/ 26988 w 70"/>
              <a:gd name="T9" fmla="*/ 68263 h 214"/>
              <a:gd name="T10" fmla="*/ 26988 w 70"/>
              <a:gd name="T11" fmla="*/ 68263 h 214"/>
              <a:gd name="T12" fmla="*/ 12700 w 70"/>
              <a:gd name="T13" fmla="*/ 93663 h 214"/>
              <a:gd name="T14" fmla="*/ 1588 w 70"/>
              <a:gd name="T15" fmla="*/ 117475 h 214"/>
              <a:gd name="T16" fmla="*/ 1588 w 70"/>
              <a:gd name="T17" fmla="*/ 117475 h 214"/>
              <a:gd name="T18" fmla="*/ 0 w 70"/>
              <a:gd name="T19" fmla="*/ 125413 h 214"/>
              <a:gd name="T20" fmla="*/ 1588 w 70"/>
              <a:gd name="T21" fmla="*/ 133350 h 214"/>
              <a:gd name="T22" fmla="*/ 12700 w 70"/>
              <a:gd name="T23" fmla="*/ 152400 h 214"/>
              <a:gd name="T24" fmla="*/ 12700 w 70"/>
              <a:gd name="T25" fmla="*/ 152400 h 214"/>
              <a:gd name="T26" fmla="*/ 65088 w 70"/>
              <a:gd name="T27" fmla="*/ 244475 h 214"/>
              <a:gd name="T28" fmla="*/ 88900 w 70"/>
              <a:gd name="T29" fmla="*/ 290513 h 214"/>
              <a:gd name="T30" fmla="*/ 111125 w 70"/>
              <a:gd name="T31" fmla="*/ 339725 h 214"/>
              <a:gd name="T32" fmla="*/ 111125 w 70"/>
              <a:gd name="T33" fmla="*/ 339725 h 214"/>
              <a:gd name="T34" fmla="*/ 96838 w 70"/>
              <a:gd name="T35" fmla="*/ 258763 h 214"/>
              <a:gd name="T36" fmla="*/ 85725 w 70"/>
              <a:gd name="T37" fmla="*/ 177800 h 214"/>
              <a:gd name="T38" fmla="*/ 85725 w 70"/>
              <a:gd name="T39" fmla="*/ 177800 h 214"/>
              <a:gd name="T40" fmla="*/ 77788 w 70"/>
              <a:gd name="T41" fmla="*/ 79375 h 214"/>
              <a:gd name="T42" fmla="*/ 77788 w 70"/>
              <a:gd name="T43" fmla="*/ 79375 h 214"/>
              <a:gd name="T44" fmla="*/ 77788 w 70"/>
              <a:gd name="T45" fmla="*/ 38100 h 214"/>
              <a:gd name="T46" fmla="*/ 80963 w 70"/>
              <a:gd name="T47" fmla="*/ 19050 h 214"/>
              <a:gd name="T48" fmla="*/ 85725 w 70"/>
              <a:gd name="T49" fmla="*/ 0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214"/>
              <a:gd name="T77" fmla="*/ 70 w 70"/>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214">
                <a:moveTo>
                  <a:pt x="54" y="0"/>
                </a:moveTo>
                <a:lnTo>
                  <a:pt x="54" y="0"/>
                </a:lnTo>
                <a:lnTo>
                  <a:pt x="34" y="21"/>
                </a:lnTo>
                <a:lnTo>
                  <a:pt x="25" y="31"/>
                </a:lnTo>
                <a:lnTo>
                  <a:pt x="17" y="43"/>
                </a:lnTo>
                <a:lnTo>
                  <a:pt x="8" y="59"/>
                </a:lnTo>
                <a:lnTo>
                  <a:pt x="1" y="74"/>
                </a:lnTo>
                <a:lnTo>
                  <a:pt x="0" y="79"/>
                </a:lnTo>
                <a:lnTo>
                  <a:pt x="1" y="84"/>
                </a:lnTo>
                <a:lnTo>
                  <a:pt x="8" y="96"/>
                </a:lnTo>
                <a:lnTo>
                  <a:pt x="41" y="154"/>
                </a:lnTo>
                <a:lnTo>
                  <a:pt x="56" y="183"/>
                </a:lnTo>
                <a:lnTo>
                  <a:pt x="70" y="214"/>
                </a:lnTo>
                <a:lnTo>
                  <a:pt x="61" y="163"/>
                </a:lnTo>
                <a:lnTo>
                  <a:pt x="54" y="112"/>
                </a:lnTo>
                <a:lnTo>
                  <a:pt x="49" y="50"/>
                </a:lnTo>
                <a:lnTo>
                  <a:pt x="49" y="24"/>
                </a:lnTo>
                <a:lnTo>
                  <a:pt x="51" y="12"/>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85" name="Freeform 20"/>
          <p:cNvSpPr>
            <a:spLocks/>
          </p:cNvSpPr>
          <p:nvPr/>
        </p:nvSpPr>
        <p:spPr bwMode="auto">
          <a:xfrm>
            <a:off x="5546328" y="2847976"/>
            <a:ext cx="73951" cy="282575"/>
          </a:xfrm>
          <a:custGeom>
            <a:avLst/>
            <a:gdLst>
              <a:gd name="T0" fmla="*/ 9525 w 43"/>
              <a:gd name="T1" fmla="*/ 0 h 178"/>
              <a:gd name="T2" fmla="*/ 9525 w 43"/>
              <a:gd name="T3" fmla="*/ 0 h 178"/>
              <a:gd name="T4" fmla="*/ 3175 w 43"/>
              <a:gd name="T5" fmla="*/ 69850 h 178"/>
              <a:gd name="T6" fmla="*/ 0 w 43"/>
              <a:gd name="T7" fmla="*/ 144463 h 178"/>
              <a:gd name="T8" fmla="*/ 0 w 43"/>
              <a:gd name="T9" fmla="*/ 144463 h 178"/>
              <a:gd name="T10" fmla="*/ 0 w 43"/>
              <a:gd name="T11" fmla="*/ 179388 h 178"/>
              <a:gd name="T12" fmla="*/ 3175 w 43"/>
              <a:gd name="T13" fmla="*/ 214313 h 178"/>
              <a:gd name="T14" fmla="*/ 9525 w 43"/>
              <a:gd name="T15" fmla="*/ 249238 h 178"/>
              <a:gd name="T16" fmla="*/ 19050 w 43"/>
              <a:gd name="T17" fmla="*/ 282575 h 178"/>
              <a:gd name="T18" fmla="*/ 19050 w 43"/>
              <a:gd name="T19" fmla="*/ 282575 h 178"/>
              <a:gd name="T20" fmla="*/ 38100 w 43"/>
              <a:gd name="T21" fmla="*/ 271463 h 178"/>
              <a:gd name="T22" fmla="*/ 49212 w 43"/>
              <a:gd name="T23" fmla="*/ 268288 h 178"/>
              <a:gd name="T24" fmla="*/ 60325 w 43"/>
              <a:gd name="T25" fmla="*/ 271463 h 178"/>
              <a:gd name="T26" fmla="*/ 60325 w 43"/>
              <a:gd name="T27" fmla="*/ 271463 h 178"/>
              <a:gd name="T28" fmla="*/ 57150 w 43"/>
              <a:gd name="T29" fmla="*/ 255588 h 178"/>
              <a:gd name="T30" fmla="*/ 57150 w 43"/>
              <a:gd name="T31" fmla="*/ 247650 h 178"/>
              <a:gd name="T32" fmla="*/ 57150 w 43"/>
              <a:gd name="T33" fmla="*/ 241300 h 178"/>
              <a:gd name="T34" fmla="*/ 57150 w 43"/>
              <a:gd name="T35" fmla="*/ 241300 h 178"/>
              <a:gd name="T36" fmla="*/ 63500 w 43"/>
              <a:gd name="T37" fmla="*/ 233363 h 178"/>
              <a:gd name="T38" fmla="*/ 66675 w 43"/>
              <a:gd name="T39" fmla="*/ 230188 h 178"/>
              <a:gd name="T40" fmla="*/ 68262 w 43"/>
              <a:gd name="T41" fmla="*/ 228600 h 178"/>
              <a:gd name="T42" fmla="*/ 68262 w 43"/>
              <a:gd name="T43" fmla="*/ 220663 h 178"/>
              <a:gd name="T44" fmla="*/ 68262 w 43"/>
              <a:gd name="T45" fmla="*/ 220663 h 178"/>
              <a:gd name="T46" fmla="*/ 47625 w 43"/>
              <a:gd name="T47" fmla="*/ 141288 h 178"/>
              <a:gd name="T48" fmla="*/ 47625 w 43"/>
              <a:gd name="T49" fmla="*/ 141288 h 178"/>
              <a:gd name="T50" fmla="*/ 30162 w 43"/>
              <a:gd name="T51" fmla="*/ 68263 h 178"/>
              <a:gd name="T52" fmla="*/ 30162 w 43"/>
              <a:gd name="T53" fmla="*/ 68263 h 178"/>
              <a:gd name="T54" fmla="*/ 22225 w 43"/>
              <a:gd name="T55" fmla="*/ 26988 h 178"/>
              <a:gd name="T56" fmla="*/ 22225 w 43"/>
              <a:gd name="T57" fmla="*/ 26988 h 178"/>
              <a:gd name="T58" fmla="*/ 19050 w 43"/>
              <a:gd name="T59" fmla="*/ 7938 h 178"/>
              <a:gd name="T60" fmla="*/ 17462 w 43"/>
              <a:gd name="T61" fmla="*/ 0 h 178"/>
              <a:gd name="T62" fmla="*/ 11112 w 43"/>
              <a:gd name="T63" fmla="*/ 0 h 178"/>
              <a:gd name="T64" fmla="*/ 9525 w 43"/>
              <a:gd name="T65" fmla="*/ 0 h 1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178"/>
              <a:gd name="T101" fmla="*/ 43 w 43"/>
              <a:gd name="T102" fmla="*/ 178 h 1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178">
                <a:moveTo>
                  <a:pt x="6" y="0"/>
                </a:moveTo>
                <a:lnTo>
                  <a:pt x="6" y="0"/>
                </a:lnTo>
                <a:lnTo>
                  <a:pt x="2" y="44"/>
                </a:lnTo>
                <a:lnTo>
                  <a:pt x="0" y="91"/>
                </a:lnTo>
                <a:lnTo>
                  <a:pt x="0" y="113"/>
                </a:lnTo>
                <a:lnTo>
                  <a:pt x="2" y="135"/>
                </a:lnTo>
                <a:lnTo>
                  <a:pt x="6" y="157"/>
                </a:lnTo>
                <a:lnTo>
                  <a:pt x="12" y="178"/>
                </a:lnTo>
                <a:lnTo>
                  <a:pt x="24" y="171"/>
                </a:lnTo>
                <a:lnTo>
                  <a:pt x="31" y="169"/>
                </a:lnTo>
                <a:lnTo>
                  <a:pt x="38" y="171"/>
                </a:lnTo>
                <a:lnTo>
                  <a:pt x="36" y="161"/>
                </a:lnTo>
                <a:lnTo>
                  <a:pt x="36" y="156"/>
                </a:lnTo>
                <a:lnTo>
                  <a:pt x="36" y="152"/>
                </a:lnTo>
                <a:lnTo>
                  <a:pt x="40" y="147"/>
                </a:lnTo>
                <a:lnTo>
                  <a:pt x="42" y="145"/>
                </a:lnTo>
                <a:lnTo>
                  <a:pt x="43" y="144"/>
                </a:lnTo>
                <a:lnTo>
                  <a:pt x="43" y="139"/>
                </a:lnTo>
                <a:lnTo>
                  <a:pt x="30" y="89"/>
                </a:lnTo>
                <a:lnTo>
                  <a:pt x="19" y="43"/>
                </a:lnTo>
                <a:lnTo>
                  <a:pt x="14" y="17"/>
                </a:lnTo>
                <a:lnTo>
                  <a:pt x="12" y="5"/>
                </a:lnTo>
                <a:lnTo>
                  <a:pt x="11" y="0"/>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Titel 4"/>
          <p:cNvSpPr txBox="1">
            <a:spLocks/>
          </p:cNvSpPr>
          <p:nvPr/>
        </p:nvSpPr>
        <p:spPr>
          <a:xfrm>
            <a:off x="1887360" y="1119189"/>
            <a:ext cx="6167233" cy="50990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8000" dirty="0"/>
              <a:t>Zufall!?</a:t>
            </a:r>
          </a:p>
          <a:p>
            <a:endParaRPr lang="de-DE" sz="4000" dirty="0"/>
          </a:p>
          <a:p>
            <a:r>
              <a:rPr lang="de-DE" sz="4000" i="1" dirty="0"/>
              <a:t>Eine Schutzbedürftigkeit muss bei der Aufnahme beurteilt werden.</a:t>
            </a:r>
          </a:p>
          <a:p>
            <a:r>
              <a:rPr lang="de-DE" sz="1100" dirty="0"/>
              <a:t>                                           (Art. 22) EU Aufnahme-Richtlinie 2013/33</a:t>
            </a:r>
          </a:p>
          <a:p>
            <a:endParaRPr lang="de-DE" sz="4000" dirty="0">
              <a:solidFill>
                <a:srgbClr val="000000"/>
              </a:solidFill>
            </a:endParaRPr>
          </a:p>
        </p:txBody>
      </p:sp>
      <p:sp>
        <p:nvSpPr>
          <p:cNvPr id="19" name="Textfeld 18"/>
          <p:cNvSpPr txBox="1"/>
          <p:nvPr/>
        </p:nvSpPr>
        <p:spPr>
          <a:xfrm rot="16200000">
            <a:off x="7745771" y="4737649"/>
            <a:ext cx="3808577" cy="246221"/>
          </a:xfrm>
          <a:prstGeom prst="rect">
            <a:avLst/>
          </a:prstGeom>
          <a:noFill/>
        </p:spPr>
        <p:txBody>
          <a:bodyPr wrap="square" rtlCol="0">
            <a:spAutoFit/>
          </a:bodyPr>
          <a:lstStyle/>
          <a:p>
            <a:pPr fontAlgn="auto">
              <a:spcBef>
                <a:spcPts val="0"/>
              </a:spcBef>
              <a:spcAft>
                <a:spcPts val="0"/>
              </a:spcAft>
            </a:pPr>
            <a:r>
              <a:rPr lang="en-GB" altLang="en-US" sz="1000" dirty="0" err="1">
                <a:solidFill>
                  <a:schemeClr val="bg1"/>
                </a:solidFill>
                <a:latin typeface="Calibri"/>
                <a:cs typeface="Arial" panose="020B0604020202020204" pitchFamily="34" charset="0"/>
                <a:hlinkClick r:id="rId3"/>
              </a:rPr>
              <a:t>Grafik</a:t>
            </a:r>
            <a:r>
              <a:rPr lang="en-GB" altLang="en-US" sz="1000" dirty="0">
                <a:solidFill>
                  <a:schemeClr val="bg1"/>
                </a:solidFill>
                <a:latin typeface="Calibri"/>
                <a:cs typeface="Arial" panose="020B0604020202020204" pitchFamily="34" charset="0"/>
                <a:hlinkClick r:id="rId3"/>
              </a:rPr>
              <a:t>: www.presentationmagazine.com</a:t>
            </a:r>
            <a:endParaRPr lang="de-DE" sz="1000" dirty="0">
              <a:solidFill>
                <a:schemeClr val="bg1"/>
              </a:solidFill>
              <a:latin typeface="Calibri"/>
            </a:endParaRPr>
          </a:p>
        </p:txBody>
      </p:sp>
    </p:spTree>
    <p:extLst>
      <p:ext uri="{BB962C8B-B14F-4D97-AF65-F5344CB8AC3E}">
        <p14:creationId xmlns:p14="http://schemas.microsoft.com/office/powerpoint/2010/main" val="73259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6104" y="388331"/>
            <a:ext cx="8420100" cy="694234"/>
          </a:xfrm>
        </p:spPr>
        <p:txBody>
          <a:bodyPr/>
          <a:lstStyle/>
          <a:p>
            <a:r>
              <a:rPr lang="de-DE" dirty="0"/>
              <a:t>Screening bei Aufnahme</a:t>
            </a:r>
          </a:p>
        </p:txBody>
      </p:sp>
      <p:sp>
        <p:nvSpPr>
          <p:cNvPr id="3" name="Foliennummernplatzhalter 2"/>
          <p:cNvSpPr>
            <a:spLocks noGrp="1"/>
          </p:cNvSpPr>
          <p:nvPr>
            <p:ph type="sldNum" sz="quarter" idx="12"/>
          </p:nvPr>
        </p:nvSpPr>
        <p:spPr/>
        <p:txBody>
          <a:bodyPr/>
          <a:lstStyle/>
          <a:p>
            <a:fld id="{FD007CDA-A37D-4E15-8D69-2FB07C60A2EC}" type="slidenum">
              <a:rPr lang="de-DE" smtClean="0"/>
              <a:pPr/>
              <a:t>14</a:t>
            </a:fld>
            <a:endParaRPr lang="de-DE"/>
          </a:p>
        </p:txBody>
      </p:sp>
      <p:pic>
        <p:nvPicPr>
          <p:cNvPr id="8" name="Grafik 7"/>
          <p:cNvPicPr>
            <a:picLocks noChangeAspect="1"/>
          </p:cNvPicPr>
          <p:nvPr/>
        </p:nvPicPr>
        <p:blipFill>
          <a:blip r:embed="rId2"/>
          <a:stretch>
            <a:fillRect/>
          </a:stretch>
        </p:blipFill>
        <p:spPr>
          <a:xfrm>
            <a:off x="780457" y="2459532"/>
            <a:ext cx="8177317" cy="2596800"/>
          </a:xfrm>
          <a:prstGeom prst="rect">
            <a:avLst/>
          </a:prstGeom>
        </p:spPr>
      </p:pic>
      <p:sp>
        <p:nvSpPr>
          <p:cNvPr id="7" name="Abgerundetes Rechteck 6"/>
          <p:cNvSpPr/>
          <p:nvPr/>
        </p:nvSpPr>
        <p:spPr bwMode="auto">
          <a:xfrm>
            <a:off x="8068825" y="3389758"/>
            <a:ext cx="758015" cy="1666574"/>
          </a:xfrm>
          <a:prstGeom prst="roundRect">
            <a:avLst/>
          </a:prstGeom>
          <a:no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9" name="Textfeld 8"/>
          <p:cNvSpPr txBox="1"/>
          <p:nvPr/>
        </p:nvSpPr>
        <p:spPr>
          <a:xfrm>
            <a:off x="726104" y="1443869"/>
            <a:ext cx="8498283" cy="830997"/>
          </a:xfrm>
          <a:prstGeom prst="rect">
            <a:avLst/>
          </a:prstGeom>
          <a:noFill/>
        </p:spPr>
        <p:txBody>
          <a:bodyPr wrap="square" rtlCol="0">
            <a:spAutoFit/>
          </a:bodyPr>
          <a:lstStyle/>
          <a:p>
            <a:pPr algn="l"/>
            <a:r>
              <a:rPr lang="de-DE" altLang="de-DE" sz="2400" dirty="0">
                <a:solidFill>
                  <a:schemeClr val="tx1"/>
                </a:solidFill>
                <a:latin typeface="Arial" panose="020B0604020202020204" pitchFamily="34" charset="0"/>
                <a:ea typeface="Times New Roman" panose="02020603050405020304" pitchFamily="18" charset="0"/>
                <a:cs typeface="Arial" panose="020B0604020202020204" pitchFamily="34" charset="0"/>
              </a:rPr>
              <a:t>Studie im Auftrag des StMI im „Anker“ Unterfranken: </a:t>
            </a:r>
          </a:p>
          <a:p>
            <a:pPr algn="l"/>
            <a:r>
              <a:rPr lang="de-DE" altLang="de-DE" sz="2400" dirty="0">
                <a:solidFill>
                  <a:schemeClr val="tx1"/>
                </a:solidFill>
                <a:latin typeface="Arial" panose="020B0604020202020204" pitchFamily="34" charset="0"/>
                <a:ea typeface="Times New Roman" panose="02020603050405020304" pitchFamily="18" charset="0"/>
                <a:cs typeface="Arial" panose="020B0604020202020204" pitchFamily="34" charset="0"/>
              </a:rPr>
              <a:t>Anzeichen psychischer Belastungen bei Asylbewerbern (%)</a:t>
            </a:r>
            <a:endParaRPr lang="de-DE" altLang="de-DE" sz="2400" dirty="0">
              <a:solidFill>
                <a:schemeClr val="tx1"/>
              </a:solidFill>
            </a:endParaRPr>
          </a:p>
        </p:txBody>
      </p:sp>
    </p:spTree>
    <p:extLst>
      <p:ext uri="{BB962C8B-B14F-4D97-AF65-F5344CB8AC3E}">
        <p14:creationId xmlns:p14="http://schemas.microsoft.com/office/powerpoint/2010/main" val="35542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805" y="5236485"/>
            <a:ext cx="6781878" cy="162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812800" y="1055076"/>
            <a:ext cx="7171101" cy="984739"/>
          </a:xfrm>
        </p:spPr>
        <p:txBody>
          <a:bodyPr>
            <a:noAutofit/>
          </a:bodyPr>
          <a:lstStyle/>
          <a:p>
            <a:pPr algn="l"/>
            <a:r>
              <a:rPr lang="de-DE" sz="3250" dirty="0">
                <a:latin typeface="+mn-lt"/>
              </a:rPr>
              <a:t>Traumafolgestörungen </a:t>
            </a:r>
          </a:p>
        </p:txBody>
      </p:sp>
      <p:sp>
        <p:nvSpPr>
          <p:cNvPr id="3" name="Inhaltsplatzhalter 2"/>
          <p:cNvSpPr>
            <a:spLocks noGrp="1"/>
          </p:cNvSpPr>
          <p:nvPr>
            <p:ph idx="1"/>
          </p:nvPr>
        </p:nvSpPr>
        <p:spPr>
          <a:xfrm>
            <a:off x="652661" y="1816067"/>
            <a:ext cx="8690743" cy="3568897"/>
          </a:xfrm>
        </p:spPr>
        <p:txBody>
          <a:bodyPr>
            <a:normAutofit/>
          </a:bodyPr>
          <a:lstStyle/>
          <a:p>
            <a:r>
              <a:rPr lang="de-DE" dirty="0">
                <a:latin typeface="+mn-lt"/>
              </a:rPr>
              <a:t>Ca. </a:t>
            </a:r>
            <a:r>
              <a:rPr lang="de-DE" b="1" dirty="0">
                <a:latin typeface="+mn-lt"/>
              </a:rPr>
              <a:t>40% </a:t>
            </a:r>
            <a:r>
              <a:rPr lang="de-DE" dirty="0">
                <a:latin typeface="+mn-lt"/>
              </a:rPr>
              <a:t>aller Flüchtlinge / Asylsuchenden weisen eine psychologische Belastung auf. </a:t>
            </a:r>
          </a:p>
          <a:p>
            <a:r>
              <a:rPr lang="de-DE" dirty="0">
                <a:solidFill>
                  <a:srgbClr val="FF0000"/>
                </a:solidFill>
                <a:latin typeface="+mn-lt"/>
              </a:rPr>
              <a:t>CAVE: </a:t>
            </a:r>
            <a:r>
              <a:rPr lang="de-DE" b="1" dirty="0">
                <a:solidFill>
                  <a:srgbClr val="FF0000"/>
                </a:solidFill>
                <a:latin typeface="+mn-lt"/>
              </a:rPr>
              <a:t>Nicht jede </a:t>
            </a:r>
            <a:r>
              <a:rPr lang="de-DE" b="1" dirty="0">
                <a:solidFill>
                  <a:srgbClr val="FF0000"/>
                </a:solidFill>
              </a:rPr>
              <a:t>psychologische Belastung </a:t>
            </a:r>
            <a:r>
              <a:rPr lang="de-DE" dirty="0">
                <a:solidFill>
                  <a:srgbClr val="FF0000"/>
                </a:solidFill>
              </a:rPr>
              <a:t>(</a:t>
            </a:r>
            <a:r>
              <a:rPr lang="de-DE" b="1" dirty="0">
                <a:solidFill>
                  <a:srgbClr val="FF0000"/>
                </a:solidFill>
                <a:latin typeface="+mn-lt"/>
              </a:rPr>
              <a:t>„Trauma“) ist behandlungsbedürftig</a:t>
            </a:r>
            <a:r>
              <a:rPr lang="de-DE" dirty="0">
                <a:solidFill>
                  <a:srgbClr val="FF0000"/>
                </a:solidFill>
                <a:latin typeface="+mn-lt"/>
              </a:rPr>
              <a:t>!</a:t>
            </a:r>
          </a:p>
          <a:p>
            <a:r>
              <a:rPr lang="de-DE" sz="2400" b="1" i="1" dirty="0">
                <a:latin typeface="+mn-lt"/>
              </a:rPr>
              <a:t>Jugendliche</a:t>
            </a:r>
            <a:r>
              <a:rPr lang="de-DE" sz="2400" dirty="0">
                <a:latin typeface="+mn-lt"/>
              </a:rPr>
              <a:t> (</a:t>
            </a:r>
            <a:r>
              <a:rPr lang="de-DE" sz="2400" dirty="0" err="1">
                <a:latin typeface="+mn-lt"/>
              </a:rPr>
              <a:t>uMA</a:t>
            </a:r>
            <a:r>
              <a:rPr lang="de-DE" sz="2400" dirty="0">
                <a:latin typeface="+mn-lt"/>
              </a:rPr>
              <a:t>) besonders gefährdet, da Persönlichkeitsentwicklung noch nicht abgeschlossen (führt zu Störung des Sozialverhaltens)</a:t>
            </a:r>
          </a:p>
        </p:txBody>
      </p:sp>
    </p:spTree>
    <p:extLst>
      <p:ext uri="{BB962C8B-B14F-4D97-AF65-F5344CB8AC3E}">
        <p14:creationId xmlns:p14="http://schemas.microsoft.com/office/powerpoint/2010/main" val="3179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4162D5BF-8D00-4C04-BA14-22C88026DBF3}" type="slidenum">
              <a:rPr lang="de-DE" smtClean="0"/>
              <a:t>16</a:t>
            </a:fld>
            <a:endParaRPr lang="de-DE"/>
          </a:p>
        </p:txBody>
      </p:sp>
      <p:pic>
        <p:nvPicPr>
          <p:cNvPr id="8" name="Grafik 7"/>
          <p:cNvPicPr>
            <a:picLocks noChangeAspect="1"/>
          </p:cNvPicPr>
          <p:nvPr/>
        </p:nvPicPr>
        <p:blipFill>
          <a:blip r:embed="rId2"/>
          <a:stretch>
            <a:fillRect/>
          </a:stretch>
        </p:blipFill>
        <p:spPr>
          <a:xfrm>
            <a:off x="6064109" y="279178"/>
            <a:ext cx="3566589" cy="2691286"/>
          </a:xfrm>
          <a:prstGeom prst="rect">
            <a:avLst/>
          </a:prstGeom>
          <a:ln>
            <a:solidFill>
              <a:schemeClr val="bg1">
                <a:lumMod val="50000"/>
              </a:schemeClr>
            </a:solidFill>
          </a:ln>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35" y="-469153"/>
            <a:ext cx="4347203" cy="3439617"/>
          </a:xfrm>
          <a:prstGeom prst="rect">
            <a:avLst/>
          </a:prstGeom>
        </p:spPr>
      </p:pic>
      <p:pic>
        <p:nvPicPr>
          <p:cNvPr id="9" name="Grafik 8"/>
          <p:cNvPicPr>
            <a:picLocks noChangeAspect="1"/>
          </p:cNvPicPr>
          <p:nvPr/>
        </p:nvPicPr>
        <p:blipFill>
          <a:blip r:embed="rId4"/>
          <a:stretch>
            <a:fillRect/>
          </a:stretch>
        </p:blipFill>
        <p:spPr>
          <a:xfrm>
            <a:off x="0" y="906126"/>
            <a:ext cx="3837337" cy="3387383"/>
          </a:xfrm>
          <a:prstGeom prst="rect">
            <a:avLst/>
          </a:prstGeom>
          <a:ln>
            <a:solidFill>
              <a:schemeClr val="bg1">
                <a:lumMod val="50000"/>
              </a:schemeClr>
            </a:solidFill>
          </a:ln>
        </p:spPr>
      </p:pic>
      <p:pic>
        <p:nvPicPr>
          <p:cNvPr id="7" name="Grafik 6"/>
          <p:cNvPicPr>
            <a:picLocks noChangeAspect="1"/>
          </p:cNvPicPr>
          <p:nvPr/>
        </p:nvPicPr>
        <p:blipFill>
          <a:blip r:embed="rId5"/>
          <a:stretch>
            <a:fillRect/>
          </a:stretch>
        </p:blipFill>
        <p:spPr>
          <a:xfrm>
            <a:off x="3465718" y="1832393"/>
            <a:ext cx="4070708" cy="4282984"/>
          </a:xfrm>
          <a:prstGeom prst="rect">
            <a:avLst/>
          </a:prstGeom>
          <a:ln>
            <a:solidFill>
              <a:schemeClr val="bg1">
                <a:lumMod val="50000"/>
              </a:schemeClr>
            </a:solidFill>
          </a:ln>
        </p:spPr>
      </p:pic>
      <p:pic>
        <p:nvPicPr>
          <p:cNvPr id="10" name="Grafik 9">
            <a:extLst>
              <a:ext uri="{FF2B5EF4-FFF2-40B4-BE49-F238E27FC236}">
                <a16:creationId xmlns:a16="http://schemas.microsoft.com/office/drawing/2014/main" id="{E8427643-7054-41A9-ABE7-68365DD565AF}"/>
              </a:ext>
            </a:extLst>
          </p:cNvPr>
          <p:cNvPicPr>
            <a:picLocks noChangeAspect="1"/>
          </p:cNvPicPr>
          <p:nvPr/>
        </p:nvPicPr>
        <p:blipFill>
          <a:blip r:embed="rId6"/>
          <a:stretch>
            <a:fillRect/>
          </a:stretch>
        </p:blipFill>
        <p:spPr>
          <a:xfrm>
            <a:off x="5929038" y="3843671"/>
            <a:ext cx="4438352" cy="2712010"/>
          </a:xfrm>
          <a:prstGeom prst="rect">
            <a:avLst/>
          </a:prstGeom>
        </p:spPr>
      </p:pic>
      <p:pic>
        <p:nvPicPr>
          <p:cNvPr id="6" name="Grafik 5"/>
          <p:cNvPicPr>
            <a:picLocks noChangeAspect="1"/>
          </p:cNvPicPr>
          <p:nvPr/>
        </p:nvPicPr>
        <p:blipFill>
          <a:blip r:embed="rId7"/>
          <a:stretch>
            <a:fillRect/>
          </a:stretch>
        </p:blipFill>
        <p:spPr>
          <a:xfrm>
            <a:off x="360576" y="4012727"/>
            <a:ext cx="3652863" cy="2542954"/>
          </a:xfrm>
          <a:prstGeom prst="rect">
            <a:avLst/>
          </a:prstGeom>
          <a:ln>
            <a:solidFill>
              <a:schemeClr val="bg1">
                <a:lumMod val="50000"/>
              </a:schemeClr>
            </a:solidFill>
          </a:ln>
        </p:spPr>
      </p:pic>
    </p:spTree>
    <p:extLst>
      <p:ext uri="{BB962C8B-B14F-4D97-AF65-F5344CB8AC3E}">
        <p14:creationId xmlns:p14="http://schemas.microsoft.com/office/powerpoint/2010/main" val="84290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e 29"/>
          <p:cNvSpPr/>
          <p:nvPr/>
        </p:nvSpPr>
        <p:spPr>
          <a:xfrm>
            <a:off x="5997772" y="1329869"/>
            <a:ext cx="1809173" cy="788665"/>
          </a:xfrm>
          <a:prstGeom prst="ellipse">
            <a:avLst/>
          </a:prstGeom>
          <a:solidFill>
            <a:srgbClr val="FFFF00"/>
          </a:solidFill>
          <a:ln>
            <a:solidFill>
              <a:srgbClr val="BC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Psychiatrische Versorgung</a:t>
            </a:r>
          </a:p>
        </p:txBody>
      </p:sp>
      <p:sp>
        <p:nvSpPr>
          <p:cNvPr id="44" name="Titel 4"/>
          <p:cNvSpPr txBox="1">
            <a:spLocks/>
          </p:cNvSpPr>
          <p:nvPr/>
        </p:nvSpPr>
        <p:spPr>
          <a:xfrm>
            <a:off x="447235" y="143613"/>
            <a:ext cx="7416759" cy="567725"/>
          </a:xfrm>
          <a:prstGeom prst="rect">
            <a:avLst/>
          </a:prstGeom>
        </p:spPr>
        <p:txBody>
          <a:bodyPr>
            <a:noAutofit/>
          </a:bodyPr>
          <a:lst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tx1"/>
                </a:solidFill>
                <a:latin typeface="Arial" charset="0"/>
              </a:defRPr>
            </a:lvl2pPr>
            <a:lvl3pPr algn="l" rtl="0" eaLnBrk="1" fontAlgn="base" hangingPunct="1">
              <a:spcBef>
                <a:spcPct val="0"/>
              </a:spcBef>
              <a:spcAft>
                <a:spcPct val="0"/>
              </a:spcAft>
              <a:defRPr sz="3200">
                <a:solidFill>
                  <a:schemeClr val="tx1"/>
                </a:solidFill>
                <a:latin typeface="Arial" charset="0"/>
              </a:defRPr>
            </a:lvl3pPr>
            <a:lvl4pPr algn="l" rtl="0" eaLnBrk="1" fontAlgn="base" hangingPunct="1">
              <a:spcBef>
                <a:spcPct val="0"/>
              </a:spcBef>
              <a:spcAft>
                <a:spcPct val="0"/>
              </a:spcAft>
              <a:defRPr sz="3200">
                <a:solidFill>
                  <a:schemeClr val="tx1"/>
                </a:solidFill>
                <a:latin typeface="Arial" charset="0"/>
              </a:defRPr>
            </a:lvl4pPr>
            <a:lvl5pPr algn="l" rtl="0" eaLnBrk="1" fontAlgn="base" hangingPunct="1">
              <a:spcBef>
                <a:spcPct val="0"/>
              </a:spcBef>
              <a:spcAft>
                <a:spcPct val="0"/>
              </a:spcAft>
              <a:defRPr sz="3200">
                <a:solidFill>
                  <a:schemeClr val="tx1"/>
                </a:solidFill>
                <a:latin typeface="Arial" charset="0"/>
              </a:defRPr>
            </a:lvl5pPr>
            <a:lvl6pPr marL="457200" algn="l" rtl="0" eaLnBrk="1" fontAlgn="base" hangingPunct="1">
              <a:spcBef>
                <a:spcPct val="0"/>
              </a:spcBef>
              <a:spcAft>
                <a:spcPct val="0"/>
              </a:spcAft>
              <a:defRPr sz="3200">
                <a:solidFill>
                  <a:schemeClr val="tx1"/>
                </a:solidFill>
                <a:latin typeface="Arial" charset="0"/>
              </a:defRPr>
            </a:lvl6pPr>
            <a:lvl7pPr marL="914400" algn="l" rtl="0" eaLnBrk="1" fontAlgn="base" hangingPunct="1">
              <a:spcBef>
                <a:spcPct val="0"/>
              </a:spcBef>
              <a:spcAft>
                <a:spcPct val="0"/>
              </a:spcAft>
              <a:defRPr sz="3200">
                <a:solidFill>
                  <a:schemeClr val="tx1"/>
                </a:solidFill>
                <a:latin typeface="Arial" charset="0"/>
              </a:defRPr>
            </a:lvl7pPr>
            <a:lvl8pPr marL="1371600" algn="l" rtl="0" eaLnBrk="1" fontAlgn="base" hangingPunct="1">
              <a:spcBef>
                <a:spcPct val="0"/>
              </a:spcBef>
              <a:spcAft>
                <a:spcPct val="0"/>
              </a:spcAft>
              <a:defRPr sz="3200">
                <a:solidFill>
                  <a:schemeClr val="tx1"/>
                </a:solidFill>
                <a:latin typeface="Arial" charset="0"/>
              </a:defRPr>
            </a:lvl8pPr>
            <a:lvl9pPr marL="1828800" algn="l" rtl="0" eaLnBrk="1" fontAlgn="base" hangingPunct="1">
              <a:spcBef>
                <a:spcPct val="0"/>
              </a:spcBef>
              <a:spcAft>
                <a:spcPct val="0"/>
              </a:spcAft>
              <a:defRPr sz="3200">
                <a:solidFill>
                  <a:schemeClr val="tx1"/>
                </a:solidFill>
                <a:latin typeface="Arial" charset="0"/>
              </a:defRPr>
            </a:lvl9pPr>
          </a:lstStyle>
          <a:p>
            <a:r>
              <a:rPr lang="de-DE" sz="2600" b="1" kern="0" dirty="0">
                <a:solidFill>
                  <a:srgbClr val="00B0F0"/>
                </a:solidFill>
              </a:rPr>
              <a:t>Psychosoziale Unterstützung - Optionen</a:t>
            </a:r>
            <a:endParaRPr lang="de-DE" sz="2600" kern="0" dirty="0">
              <a:solidFill>
                <a:srgbClr val="00B0F0"/>
              </a:solidFill>
            </a:endParaRPr>
          </a:p>
        </p:txBody>
      </p:sp>
      <p:sp>
        <p:nvSpPr>
          <p:cNvPr id="52" name="Ellipse 51"/>
          <p:cNvSpPr/>
          <p:nvPr/>
        </p:nvSpPr>
        <p:spPr>
          <a:xfrm>
            <a:off x="6026477" y="2356104"/>
            <a:ext cx="2066351" cy="788665"/>
          </a:xfrm>
          <a:prstGeom prst="ellipse">
            <a:avLst/>
          </a:prstGeom>
          <a:solidFill>
            <a:srgbClr val="EF7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Klinische Psychotherapie </a:t>
            </a:r>
          </a:p>
        </p:txBody>
      </p:sp>
      <p:grpSp>
        <p:nvGrpSpPr>
          <p:cNvPr id="41" name="Gruppieren 40"/>
          <p:cNvGrpSpPr/>
          <p:nvPr/>
        </p:nvGrpSpPr>
        <p:grpSpPr>
          <a:xfrm>
            <a:off x="7620982" y="1685259"/>
            <a:ext cx="1170130" cy="529864"/>
            <a:chOff x="6851582" y="2093827"/>
            <a:chExt cx="1440160" cy="652140"/>
          </a:xfrm>
        </p:grpSpPr>
        <p:sp>
          <p:nvSpPr>
            <p:cNvPr id="2048" name="Rechtwinkliges Dreieck 2047"/>
            <p:cNvSpPr/>
            <p:nvPr/>
          </p:nvSpPr>
          <p:spPr>
            <a:xfrm>
              <a:off x="6907174" y="2093827"/>
              <a:ext cx="1096536" cy="652140"/>
            </a:xfrm>
            <a:prstGeom prst="r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049" name="Textfeld 2048"/>
            <p:cNvSpPr txBox="1"/>
            <p:nvPr/>
          </p:nvSpPr>
          <p:spPr>
            <a:xfrm>
              <a:off x="6851582" y="2454691"/>
              <a:ext cx="1440160" cy="284101"/>
            </a:xfrm>
            <a:prstGeom prst="rect">
              <a:avLst/>
            </a:prstGeom>
            <a:noFill/>
          </p:spPr>
          <p:txBody>
            <a:bodyPr wrap="square" rtlCol="0">
              <a:spAutoFit/>
            </a:bodyPr>
            <a:lstStyle/>
            <a:p>
              <a:pPr algn="l"/>
              <a:r>
                <a:rPr lang="de-DE" sz="900" b="1" dirty="0"/>
                <a:t>ambulant</a:t>
              </a:r>
            </a:p>
          </p:txBody>
        </p:sp>
      </p:grpSp>
      <p:grpSp>
        <p:nvGrpSpPr>
          <p:cNvPr id="57" name="Gruppieren 56"/>
          <p:cNvGrpSpPr/>
          <p:nvPr/>
        </p:nvGrpSpPr>
        <p:grpSpPr>
          <a:xfrm>
            <a:off x="7620038" y="2821577"/>
            <a:ext cx="1170130" cy="529864"/>
            <a:chOff x="6851582" y="2093827"/>
            <a:chExt cx="1440160" cy="652140"/>
          </a:xfrm>
        </p:grpSpPr>
        <p:sp>
          <p:nvSpPr>
            <p:cNvPr id="58" name="Rechtwinkliges Dreieck 57"/>
            <p:cNvSpPr/>
            <p:nvPr/>
          </p:nvSpPr>
          <p:spPr>
            <a:xfrm>
              <a:off x="6907174" y="2093827"/>
              <a:ext cx="1096536" cy="652140"/>
            </a:xfrm>
            <a:prstGeom prst="r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59" name="Textfeld 58"/>
            <p:cNvSpPr txBox="1"/>
            <p:nvPr/>
          </p:nvSpPr>
          <p:spPr>
            <a:xfrm>
              <a:off x="6851582" y="2454691"/>
              <a:ext cx="1440160" cy="284101"/>
            </a:xfrm>
            <a:prstGeom prst="rect">
              <a:avLst/>
            </a:prstGeom>
            <a:noFill/>
          </p:spPr>
          <p:txBody>
            <a:bodyPr wrap="square" rtlCol="0">
              <a:spAutoFit/>
            </a:bodyPr>
            <a:lstStyle/>
            <a:p>
              <a:pPr algn="l"/>
              <a:r>
                <a:rPr lang="de-DE" sz="900" b="1" dirty="0"/>
                <a:t>ambulant</a:t>
              </a:r>
            </a:p>
          </p:txBody>
        </p:sp>
      </p:grpSp>
      <p:sp>
        <p:nvSpPr>
          <p:cNvPr id="71" name="Freeform 2"/>
          <p:cNvSpPr>
            <a:spLocks noEditPoints="1"/>
          </p:cNvSpPr>
          <p:nvPr/>
        </p:nvSpPr>
        <p:spPr bwMode="auto">
          <a:xfrm>
            <a:off x="930069" y="2489434"/>
            <a:ext cx="758438" cy="509450"/>
          </a:xfrm>
          <a:custGeom>
            <a:avLst/>
            <a:gdLst>
              <a:gd name="T0" fmla="*/ 2094627 w 1891"/>
              <a:gd name="T1" fmla="*/ 1636131 h 1484"/>
              <a:gd name="T2" fmla="*/ 1940545 w 1891"/>
              <a:gd name="T3" fmla="*/ 1445156 h 1484"/>
              <a:gd name="T4" fmla="*/ 1767481 w 1891"/>
              <a:gd name="T5" fmla="*/ 1333474 h 1484"/>
              <a:gd name="T6" fmla="*/ 1632380 w 1891"/>
              <a:gd name="T7" fmla="*/ 1280984 h 1484"/>
              <a:gd name="T8" fmla="*/ 1528542 w 1891"/>
              <a:gd name="T9" fmla="*/ 1236312 h 1484"/>
              <a:gd name="T10" fmla="*/ 1445918 w 1891"/>
              <a:gd name="T11" fmla="*/ 1207274 h 1484"/>
              <a:gd name="T12" fmla="*/ 1430286 w 1891"/>
              <a:gd name="T13" fmla="*/ 1167069 h 1484"/>
              <a:gd name="T14" fmla="*/ 1452617 w 1891"/>
              <a:gd name="T15" fmla="*/ 1160368 h 1484"/>
              <a:gd name="T16" fmla="*/ 1491696 w 1891"/>
              <a:gd name="T17" fmla="*/ 1162602 h 1484"/>
              <a:gd name="T18" fmla="*/ 1574320 w 1891"/>
              <a:gd name="T19" fmla="*/ 1145850 h 1484"/>
              <a:gd name="T20" fmla="*/ 1624564 w 1891"/>
              <a:gd name="T21" fmla="*/ 1121280 h 1484"/>
              <a:gd name="T22" fmla="*/ 1653594 w 1891"/>
              <a:gd name="T23" fmla="*/ 1086659 h 1484"/>
              <a:gd name="T24" fmla="*/ 1611166 w 1891"/>
              <a:gd name="T25" fmla="*/ 1062089 h 1484"/>
              <a:gd name="T26" fmla="*/ 1615632 w 1891"/>
              <a:gd name="T27" fmla="*/ 1045337 h 1484"/>
              <a:gd name="T28" fmla="*/ 1618981 w 1891"/>
              <a:gd name="T29" fmla="*/ 1034169 h 1484"/>
              <a:gd name="T30" fmla="*/ 1585485 w 1891"/>
              <a:gd name="T31" fmla="*/ 1011832 h 1484"/>
              <a:gd name="T32" fmla="*/ 1537474 w 1891"/>
              <a:gd name="T33" fmla="*/ 983912 h 1484"/>
              <a:gd name="T34" fmla="*/ 1562038 w 1891"/>
              <a:gd name="T35" fmla="*/ 919137 h 1484"/>
              <a:gd name="T36" fmla="*/ 1565387 w 1891"/>
              <a:gd name="T37" fmla="*/ 897917 h 1484"/>
              <a:gd name="T38" fmla="*/ 1563154 w 1891"/>
              <a:gd name="T39" fmla="*/ 873348 h 1484"/>
              <a:gd name="T40" fmla="*/ 1573203 w 1891"/>
              <a:gd name="T41" fmla="*/ 788470 h 1484"/>
              <a:gd name="T42" fmla="*/ 1592184 w 1891"/>
              <a:gd name="T43" fmla="*/ 681256 h 1484"/>
              <a:gd name="T44" fmla="*/ 1587718 w 1891"/>
              <a:gd name="T45" fmla="*/ 624298 h 1484"/>
              <a:gd name="T46" fmla="*/ 1574320 w 1891"/>
              <a:gd name="T47" fmla="*/ 509267 h 1484"/>
              <a:gd name="T48" fmla="*/ 1487230 w 1891"/>
              <a:gd name="T49" fmla="*/ 317175 h 1484"/>
              <a:gd name="T50" fmla="*/ 1464899 w 1891"/>
              <a:gd name="T51" fmla="*/ 281437 h 1484"/>
              <a:gd name="T52" fmla="*/ 1447034 w 1891"/>
              <a:gd name="T53" fmla="*/ 233414 h 1484"/>
              <a:gd name="T54" fmla="*/ 1433636 w 1891"/>
              <a:gd name="T55" fmla="*/ 204377 h 1484"/>
              <a:gd name="T56" fmla="*/ 1421354 w 1891"/>
              <a:gd name="T57" fmla="*/ 175340 h 1484"/>
              <a:gd name="T58" fmla="*/ 1401256 w 1891"/>
              <a:gd name="T59" fmla="*/ 137368 h 1484"/>
              <a:gd name="T60" fmla="*/ 1348779 w 1891"/>
              <a:gd name="T61" fmla="*/ 74826 h 1484"/>
              <a:gd name="T62" fmla="*/ 1244941 w 1891"/>
              <a:gd name="T63" fmla="*/ 23453 h 1484"/>
              <a:gd name="T64" fmla="*/ 1176832 w 1891"/>
              <a:gd name="T65" fmla="*/ 8935 h 1484"/>
              <a:gd name="T66" fmla="*/ 1144452 w 1891"/>
              <a:gd name="T67" fmla="*/ 12285 h 1484"/>
              <a:gd name="T68" fmla="*/ 1114306 w 1891"/>
              <a:gd name="T69" fmla="*/ 44673 h 1484"/>
              <a:gd name="T70" fmla="*/ 1087509 w 1891"/>
              <a:gd name="T71" fmla="*/ 41322 h 1484"/>
              <a:gd name="T72" fmla="*/ 1074110 w 1891"/>
              <a:gd name="T73" fmla="*/ 29037 h 1484"/>
              <a:gd name="T74" fmla="*/ 1038381 w 1891"/>
              <a:gd name="T75" fmla="*/ 23453 h 1484"/>
              <a:gd name="T76" fmla="*/ 1011584 w 1891"/>
              <a:gd name="T77" fmla="*/ 7818 h 1484"/>
              <a:gd name="T78" fmla="*/ 962457 w 1891"/>
              <a:gd name="T79" fmla="*/ 7818 h 1484"/>
              <a:gd name="T80" fmla="*/ 903280 w 1891"/>
              <a:gd name="T81" fmla="*/ 16752 h 1484"/>
              <a:gd name="T82" fmla="*/ 840754 w 1891"/>
              <a:gd name="T83" fmla="*/ 78177 h 1484"/>
              <a:gd name="T84" fmla="*/ 775995 w 1891"/>
              <a:gd name="T85" fmla="*/ 203260 h 1484"/>
              <a:gd name="T86" fmla="*/ 717934 w 1891"/>
              <a:gd name="T87" fmla="*/ 317175 h 1484"/>
              <a:gd name="T88" fmla="*/ 676623 w 1891"/>
              <a:gd name="T89" fmla="*/ 416571 h 1484"/>
              <a:gd name="T90" fmla="*/ 655408 w 1891"/>
              <a:gd name="T91" fmla="*/ 460127 h 1484"/>
              <a:gd name="T92" fmla="*/ 635311 w 1891"/>
              <a:gd name="T93" fmla="*/ 529369 h 1484"/>
              <a:gd name="T94" fmla="*/ 635311 w 1891"/>
              <a:gd name="T95" fmla="*/ 585210 h 1484"/>
              <a:gd name="T96" fmla="*/ 660991 w 1891"/>
              <a:gd name="T97" fmla="*/ 852128 h 1484"/>
              <a:gd name="T98" fmla="*/ 668807 w 1891"/>
              <a:gd name="T99" fmla="*/ 909086 h 1484"/>
              <a:gd name="T100" fmla="*/ 611863 w 1891"/>
              <a:gd name="T101" fmla="*/ 1077724 h 1484"/>
              <a:gd name="T102" fmla="*/ 549337 w 1891"/>
              <a:gd name="T103" fmla="*/ 1114579 h 1484"/>
              <a:gd name="T104" fmla="*/ 577251 w 1891"/>
              <a:gd name="T105" fmla="*/ 1139149 h 1484"/>
              <a:gd name="T106" fmla="*/ 590649 w 1891"/>
              <a:gd name="T107" fmla="*/ 1154784 h 1484"/>
              <a:gd name="T108" fmla="*/ 585066 w 1891"/>
              <a:gd name="T109" fmla="*/ 1194990 h 1484"/>
              <a:gd name="T110" fmla="*/ 656525 w 1891"/>
              <a:gd name="T111" fmla="*/ 1184938 h 1484"/>
              <a:gd name="T112" fmla="*/ 683322 w 1891"/>
              <a:gd name="T113" fmla="*/ 1188289 h 1484"/>
              <a:gd name="T114" fmla="*/ 434334 w 1891"/>
              <a:gd name="T115" fmla="*/ 1298853 h 1484"/>
              <a:gd name="T116" fmla="*/ 217725 w 1891"/>
              <a:gd name="T117" fmla="*/ 1383731 h 1484"/>
              <a:gd name="T118" fmla="*/ 2111375 w 1891"/>
              <a:gd name="T119" fmla="*/ 1657350 h 1484"/>
              <a:gd name="T120" fmla="*/ 676623 w 1891"/>
              <a:gd name="T121" fmla="*/ 452309 h 14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1" h="1484">
                <a:moveTo>
                  <a:pt x="562" y="480"/>
                </a:moveTo>
                <a:lnTo>
                  <a:pt x="562" y="485"/>
                </a:lnTo>
                <a:lnTo>
                  <a:pt x="563" y="482"/>
                </a:lnTo>
                <a:lnTo>
                  <a:pt x="563" y="480"/>
                </a:lnTo>
                <a:lnTo>
                  <a:pt x="562" y="480"/>
                </a:lnTo>
                <a:close/>
                <a:moveTo>
                  <a:pt x="563" y="487"/>
                </a:moveTo>
                <a:lnTo>
                  <a:pt x="562" y="485"/>
                </a:lnTo>
                <a:lnTo>
                  <a:pt x="562" y="486"/>
                </a:lnTo>
                <a:lnTo>
                  <a:pt x="563" y="487"/>
                </a:lnTo>
                <a:close/>
                <a:moveTo>
                  <a:pt x="1888" y="1481"/>
                </a:moveTo>
                <a:lnTo>
                  <a:pt x="1888" y="1481"/>
                </a:lnTo>
                <a:lnTo>
                  <a:pt x="1881" y="1473"/>
                </a:lnTo>
                <a:lnTo>
                  <a:pt x="1876" y="1465"/>
                </a:lnTo>
                <a:lnTo>
                  <a:pt x="1866" y="1452"/>
                </a:lnTo>
                <a:lnTo>
                  <a:pt x="1848" y="1429"/>
                </a:lnTo>
                <a:lnTo>
                  <a:pt x="1843" y="1423"/>
                </a:lnTo>
                <a:lnTo>
                  <a:pt x="1837" y="1418"/>
                </a:lnTo>
                <a:lnTo>
                  <a:pt x="1833" y="1412"/>
                </a:lnTo>
                <a:lnTo>
                  <a:pt x="1828" y="1406"/>
                </a:lnTo>
                <a:lnTo>
                  <a:pt x="1818" y="1393"/>
                </a:lnTo>
                <a:lnTo>
                  <a:pt x="1813" y="1385"/>
                </a:lnTo>
                <a:lnTo>
                  <a:pt x="1807" y="1378"/>
                </a:lnTo>
                <a:lnTo>
                  <a:pt x="1754" y="1311"/>
                </a:lnTo>
                <a:lnTo>
                  <a:pt x="1738" y="1294"/>
                </a:lnTo>
                <a:lnTo>
                  <a:pt x="1733" y="1286"/>
                </a:lnTo>
                <a:lnTo>
                  <a:pt x="1726" y="1278"/>
                </a:lnTo>
                <a:lnTo>
                  <a:pt x="1714" y="1265"/>
                </a:lnTo>
                <a:lnTo>
                  <a:pt x="1705" y="1258"/>
                </a:lnTo>
                <a:lnTo>
                  <a:pt x="1699" y="1253"/>
                </a:lnTo>
                <a:lnTo>
                  <a:pt x="1627" y="1220"/>
                </a:lnTo>
                <a:lnTo>
                  <a:pt x="1612" y="1209"/>
                </a:lnTo>
                <a:lnTo>
                  <a:pt x="1609" y="1206"/>
                </a:lnTo>
                <a:lnTo>
                  <a:pt x="1602" y="1200"/>
                </a:lnTo>
                <a:lnTo>
                  <a:pt x="1598" y="1199"/>
                </a:lnTo>
                <a:lnTo>
                  <a:pt x="1593" y="1198"/>
                </a:lnTo>
                <a:lnTo>
                  <a:pt x="1587" y="1196"/>
                </a:lnTo>
                <a:lnTo>
                  <a:pt x="1583" y="1194"/>
                </a:lnTo>
                <a:lnTo>
                  <a:pt x="1572" y="1189"/>
                </a:lnTo>
                <a:lnTo>
                  <a:pt x="1567" y="1188"/>
                </a:lnTo>
                <a:lnTo>
                  <a:pt x="1553" y="1181"/>
                </a:lnTo>
                <a:lnTo>
                  <a:pt x="1556" y="1180"/>
                </a:lnTo>
                <a:lnTo>
                  <a:pt x="1550" y="1177"/>
                </a:lnTo>
                <a:lnTo>
                  <a:pt x="1541" y="1174"/>
                </a:lnTo>
                <a:lnTo>
                  <a:pt x="1523" y="1169"/>
                </a:lnTo>
                <a:lnTo>
                  <a:pt x="1516" y="1167"/>
                </a:lnTo>
                <a:lnTo>
                  <a:pt x="1513" y="1167"/>
                </a:lnTo>
                <a:lnTo>
                  <a:pt x="1510" y="1167"/>
                </a:lnTo>
                <a:lnTo>
                  <a:pt x="1487" y="1156"/>
                </a:lnTo>
                <a:lnTo>
                  <a:pt x="1462" y="1147"/>
                </a:lnTo>
                <a:lnTo>
                  <a:pt x="1435" y="1136"/>
                </a:lnTo>
                <a:lnTo>
                  <a:pt x="1414" y="1129"/>
                </a:lnTo>
                <a:lnTo>
                  <a:pt x="1400" y="1125"/>
                </a:lnTo>
                <a:lnTo>
                  <a:pt x="1399" y="1123"/>
                </a:lnTo>
                <a:lnTo>
                  <a:pt x="1398" y="1122"/>
                </a:lnTo>
                <a:lnTo>
                  <a:pt x="1396" y="1119"/>
                </a:lnTo>
                <a:lnTo>
                  <a:pt x="1389" y="1118"/>
                </a:lnTo>
                <a:lnTo>
                  <a:pt x="1376" y="1115"/>
                </a:lnTo>
                <a:lnTo>
                  <a:pt x="1374" y="1114"/>
                </a:lnTo>
                <a:lnTo>
                  <a:pt x="1372" y="1111"/>
                </a:lnTo>
                <a:lnTo>
                  <a:pt x="1369" y="1107"/>
                </a:lnTo>
                <a:lnTo>
                  <a:pt x="1366" y="1108"/>
                </a:lnTo>
                <a:lnTo>
                  <a:pt x="1363" y="1108"/>
                </a:lnTo>
                <a:lnTo>
                  <a:pt x="1348" y="1104"/>
                </a:lnTo>
                <a:lnTo>
                  <a:pt x="1337" y="1100"/>
                </a:lnTo>
                <a:lnTo>
                  <a:pt x="1333" y="1097"/>
                </a:lnTo>
                <a:lnTo>
                  <a:pt x="1326" y="1094"/>
                </a:lnTo>
                <a:lnTo>
                  <a:pt x="1322" y="1094"/>
                </a:lnTo>
                <a:lnTo>
                  <a:pt x="1315" y="1090"/>
                </a:lnTo>
                <a:lnTo>
                  <a:pt x="1307" y="1086"/>
                </a:lnTo>
                <a:lnTo>
                  <a:pt x="1301" y="1083"/>
                </a:lnTo>
                <a:lnTo>
                  <a:pt x="1295" y="1081"/>
                </a:lnTo>
                <a:lnTo>
                  <a:pt x="1289" y="1077"/>
                </a:lnTo>
                <a:lnTo>
                  <a:pt x="1284" y="1074"/>
                </a:lnTo>
                <a:lnTo>
                  <a:pt x="1273" y="1064"/>
                </a:lnTo>
                <a:lnTo>
                  <a:pt x="1271" y="1061"/>
                </a:lnTo>
                <a:lnTo>
                  <a:pt x="1273" y="1059"/>
                </a:lnTo>
                <a:lnTo>
                  <a:pt x="1278" y="1056"/>
                </a:lnTo>
                <a:lnTo>
                  <a:pt x="1282" y="1053"/>
                </a:lnTo>
                <a:lnTo>
                  <a:pt x="1284" y="1049"/>
                </a:lnTo>
                <a:lnTo>
                  <a:pt x="1284" y="1048"/>
                </a:lnTo>
                <a:lnTo>
                  <a:pt x="1282" y="1046"/>
                </a:lnTo>
                <a:lnTo>
                  <a:pt x="1281" y="1045"/>
                </a:lnTo>
                <a:lnTo>
                  <a:pt x="1281" y="1042"/>
                </a:lnTo>
                <a:lnTo>
                  <a:pt x="1281" y="1039"/>
                </a:lnTo>
                <a:lnTo>
                  <a:pt x="1282" y="1037"/>
                </a:lnTo>
                <a:lnTo>
                  <a:pt x="1285" y="1032"/>
                </a:lnTo>
                <a:lnTo>
                  <a:pt x="1286" y="1031"/>
                </a:lnTo>
                <a:lnTo>
                  <a:pt x="1288" y="1031"/>
                </a:lnTo>
                <a:lnTo>
                  <a:pt x="1289" y="1031"/>
                </a:lnTo>
                <a:lnTo>
                  <a:pt x="1290" y="1032"/>
                </a:lnTo>
                <a:lnTo>
                  <a:pt x="1289" y="1032"/>
                </a:lnTo>
                <a:lnTo>
                  <a:pt x="1288" y="1034"/>
                </a:lnTo>
                <a:lnTo>
                  <a:pt x="1289" y="1034"/>
                </a:lnTo>
                <a:lnTo>
                  <a:pt x="1296" y="1037"/>
                </a:lnTo>
                <a:lnTo>
                  <a:pt x="1301" y="1039"/>
                </a:lnTo>
                <a:lnTo>
                  <a:pt x="1304" y="1039"/>
                </a:lnTo>
                <a:lnTo>
                  <a:pt x="1307" y="1041"/>
                </a:lnTo>
                <a:lnTo>
                  <a:pt x="1310" y="1041"/>
                </a:lnTo>
                <a:lnTo>
                  <a:pt x="1312" y="1042"/>
                </a:lnTo>
                <a:lnTo>
                  <a:pt x="1314" y="1042"/>
                </a:lnTo>
                <a:lnTo>
                  <a:pt x="1315" y="1041"/>
                </a:lnTo>
                <a:lnTo>
                  <a:pt x="1318" y="1041"/>
                </a:lnTo>
                <a:lnTo>
                  <a:pt x="1319" y="1041"/>
                </a:lnTo>
                <a:lnTo>
                  <a:pt x="1321" y="1041"/>
                </a:lnTo>
                <a:lnTo>
                  <a:pt x="1322" y="1043"/>
                </a:lnTo>
                <a:lnTo>
                  <a:pt x="1322" y="1042"/>
                </a:lnTo>
                <a:lnTo>
                  <a:pt x="1323" y="1041"/>
                </a:lnTo>
                <a:lnTo>
                  <a:pt x="1329" y="1041"/>
                </a:lnTo>
                <a:lnTo>
                  <a:pt x="1336" y="1041"/>
                </a:lnTo>
                <a:lnTo>
                  <a:pt x="1341" y="1041"/>
                </a:lnTo>
                <a:lnTo>
                  <a:pt x="1345" y="1038"/>
                </a:lnTo>
                <a:lnTo>
                  <a:pt x="1358" y="1035"/>
                </a:lnTo>
                <a:lnTo>
                  <a:pt x="1363" y="1034"/>
                </a:lnTo>
                <a:lnTo>
                  <a:pt x="1366" y="1034"/>
                </a:lnTo>
                <a:lnTo>
                  <a:pt x="1369" y="1031"/>
                </a:lnTo>
                <a:lnTo>
                  <a:pt x="1372" y="1028"/>
                </a:lnTo>
                <a:lnTo>
                  <a:pt x="1376" y="1027"/>
                </a:lnTo>
                <a:lnTo>
                  <a:pt x="1383" y="1027"/>
                </a:lnTo>
                <a:lnTo>
                  <a:pt x="1388" y="1027"/>
                </a:lnTo>
                <a:lnTo>
                  <a:pt x="1394" y="1027"/>
                </a:lnTo>
                <a:lnTo>
                  <a:pt x="1400" y="1027"/>
                </a:lnTo>
                <a:lnTo>
                  <a:pt x="1410" y="1026"/>
                </a:lnTo>
                <a:lnTo>
                  <a:pt x="1425" y="1023"/>
                </a:lnTo>
                <a:lnTo>
                  <a:pt x="1435" y="1020"/>
                </a:lnTo>
                <a:lnTo>
                  <a:pt x="1440" y="1017"/>
                </a:lnTo>
                <a:lnTo>
                  <a:pt x="1439" y="1016"/>
                </a:lnTo>
                <a:lnTo>
                  <a:pt x="1437" y="1013"/>
                </a:lnTo>
                <a:lnTo>
                  <a:pt x="1431" y="1013"/>
                </a:lnTo>
                <a:lnTo>
                  <a:pt x="1444" y="1013"/>
                </a:lnTo>
                <a:lnTo>
                  <a:pt x="1448" y="1010"/>
                </a:lnTo>
                <a:lnTo>
                  <a:pt x="1453" y="1008"/>
                </a:lnTo>
                <a:lnTo>
                  <a:pt x="1455" y="1005"/>
                </a:lnTo>
                <a:lnTo>
                  <a:pt x="1455" y="1004"/>
                </a:lnTo>
                <a:lnTo>
                  <a:pt x="1455" y="1002"/>
                </a:lnTo>
                <a:lnTo>
                  <a:pt x="1458" y="1002"/>
                </a:lnTo>
                <a:lnTo>
                  <a:pt x="1462" y="1001"/>
                </a:lnTo>
                <a:lnTo>
                  <a:pt x="1464" y="998"/>
                </a:lnTo>
                <a:lnTo>
                  <a:pt x="1465" y="997"/>
                </a:lnTo>
                <a:lnTo>
                  <a:pt x="1464" y="994"/>
                </a:lnTo>
                <a:lnTo>
                  <a:pt x="1464" y="993"/>
                </a:lnTo>
                <a:lnTo>
                  <a:pt x="1465" y="990"/>
                </a:lnTo>
                <a:lnTo>
                  <a:pt x="1470" y="988"/>
                </a:lnTo>
                <a:lnTo>
                  <a:pt x="1473" y="988"/>
                </a:lnTo>
                <a:lnTo>
                  <a:pt x="1476" y="986"/>
                </a:lnTo>
                <a:lnTo>
                  <a:pt x="1479" y="982"/>
                </a:lnTo>
                <a:lnTo>
                  <a:pt x="1480" y="976"/>
                </a:lnTo>
                <a:lnTo>
                  <a:pt x="1481" y="973"/>
                </a:lnTo>
                <a:lnTo>
                  <a:pt x="1483" y="972"/>
                </a:lnTo>
                <a:lnTo>
                  <a:pt x="1481" y="969"/>
                </a:lnTo>
                <a:lnTo>
                  <a:pt x="1480" y="966"/>
                </a:lnTo>
                <a:lnTo>
                  <a:pt x="1477" y="965"/>
                </a:lnTo>
                <a:lnTo>
                  <a:pt x="1468" y="965"/>
                </a:lnTo>
                <a:lnTo>
                  <a:pt x="1462" y="965"/>
                </a:lnTo>
                <a:lnTo>
                  <a:pt x="1464" y="961"/>
                </a:lnTo>
                <a:lnTo>
                  <a:pt x="1462" y="960"/>
                </a:lnTo>
                <a:lnTo>
                  <a:pt x="1461" y="958"/>
                </a:lnTo>
                <a:lnTo>
                  <a:pt x="1447" y="957"/>
                </a:lnTo>
                <a:lnTo>
                  <a:pt x="1446" y="954"/>
                </a:lnTo>
                <a:lnTo>
                  <a:pt x="1444" y="953"/>
                </a:lnTo>
                <a:lnTo>
                  <a:pt x="1443" y="951"/>
                </a:lnTo>
                <a:lnTo>
                  <a:pt x="1442" y="951"/>
                </a:lnTo>
                <a:lnTo>
                  <a:pt x="1444" y="950"/>
                </a:lnTo>
                <a:lnTo>
                  <a:pt x="1447" y="951"/>
                </a:lnTo>
                <a:lnTo>
                  <a:pt x="1450" y="951"/>
                </a:lnTo>
                <a:lnTo>
                  <a:pt x="1453" y="951"/>
                </a:lnTo>
                <a:lnTo>
                  <a:pt x="1457" y="947"/>
                </a:lnTo>
                <a:lnTo>
                  <a:pt x="1459" y="943"/>
                </a:lnTo>
                <a:lnTo>
                  <a:pt x="1461" y="940"/>
                </a:lnTo>
                <a:lnTo>
                  <a:pt x="1459" y="937"/>
                </a:lnTo>
                <a:lnTo>
                  <a:pt x="1455" y="936"/>
                </a:lnTo>
                <a:lnTo>
                  <a:pt x="1450" y="936"/>
                </a:lnTo>
                <a:lnTo>
                  <a:pt x="1447" y="936"/>
                </a:lnTo>
                <a:lnTo>
                  <a:pt x="1447" y="935"/>
                </a:lnTo>
                <a:lnTo>
                  <a:pt x="1448" y="933"/>
                </a:lnTo>
                <a:lnTo>
                  <a:pt x="1450" y="932"/>
                </a:lnTo>
                <a:lnTo>
                  <a:pt x="1455" y="933"/>
                </a:lnTo>
                <a:lnTo>
                  <a:pt x="1458" y="935"/>
                </a:lnTo>
                <a:lnTo>
                  <a:pt x="1461" y="933"/>
                </a:lnTo>
                <a:lnTo>
                  <a:pt x="1462" y="932"/>
                </a:lnTo>
                <a:lnTo>
                  <a:pt x="1462" y="931"/>
                </a:lnTo>
                <a:lnTo>
                  <a:pt x="1459" y="931"/>
                </a:lnTo>
                <a:lnTo>
                  <a:pt x="1453" y="929"/>
                </a:lnTo>
                <a:lnTo>
                  <a:pt x="1450" y="928"/>
                </a:lnTo>
                <a:lnTo>
                  <a:pt x="1451" y="926"/>
                </a:lnTo>
                <a:lnTo>
                  <a:pt x="1450" y="926"/>
                </a:lnTo>
                <a:lnTo>
                  <a:pt x="1448" y="925"/>
                </a:lnTo>
                <a:lnTo>
                  <a:pt x="1447" y="924"/>
                </a:lnTo>
                <a:lnTo>
                  <a:pt x="1447" y="922"/>
                </a:lnTo>
                <a:lnTo>
                  <a:pt x="1447" y="920"/>
                </a:lnTo>
                <a:lnTo>
                  <a:pt x="1443" y="917"/>
                </a:lnTo>
                <a:lnTo>
                  <a:pt x="1435" y="915"/>
                </a:lnTo>
                <a:lnTo>
                  <a:pt x="1431" y="914"/>
                </a:lnTo>
                <a:lnTo>
                  <a:pt x="1429" y="913"/>
                </a:lnTo>
                <a:lnTo>
                  <a:pt x="1426" y="910"/>
                </a:lnTo>
                <a:lnTo>
                  <a:pt x="1424" y="909"/>
                </a:lnTo>
                <a:lnTo>
                  <a:pt x="1421" y="907"/>
                </a:lnTo>
                <a:lnTo>
                  <a:pt x="1420" y="906"/>
                </a:lnTo>
                <a:lnTo>
                  <a:pt x="1410" y="906"/>
                </a:lnTo>
                <a:lnTo>
                  <a:pt x="1410" y="904"/>
                </a:lnTo>
                <a:lnTo>
                  <a:pt x="1405" y="902"/>
                </a:lnTo>
                <a:lnTo>
                  <a:pt x="1399" y="900"/>
                </a:lnTo>
                <a:lnTo>
                  <a:pt x="1395" y="899"/>
                </a:lnTo>
                <a:lnTo>
                  <a:pt x="1395" y="896"/>
                </a:lnTo>
                <a:lnTo>
                  <a:pt x="1392" y="893"/>
                </a:lnTo>
                <a:lnTo>
                  <a:pt x="1384" y="888"/>
                </a:lnTo>
                <a:lnTo>
                  <a:pt x="1377" y="884"/>
                </a:lnTo>
                <a:lnTo>
                  <a:pt x="1377" y="881"/>
                </a:lnTo>
                <a:lnTo>
                  <a:pt x="1378" y="878"/>
                </a:lnTo>
                <a:lnTo>
                  <a:pt x="1381" y="876"/>
                </a:lnTo>
                <a:lnTo>
                  <a:pt x="1383" y="873"/>
                </a:lnTo>
                <a:lnTo>
                  <a:pt x="1384" y="870"/>
                </a:lnTo>
                <a:lnTo>
                  <a:pt x="1384" y="860"/>
                </a:lnTo>
                <a:lnTo>
                  <a:pt x="1387" y="858"/>
                </a:lnTo>
                <a:lnTo>
                  <a:pt x="1389" y="854"/>
                </a:lnTo>
                <a:lnTo>
                  <a:pt x="1394" y="849"/>
                </a:lnTo>
                <a:lnTo>
                  <a:pt x="1395" y="847"/>
                </a:lnTo>
                <a:lnTo>
                  <a:pt x="1396" y="834"/>
                </a:lnTo>
                <a:lnTo>
                  <a:pt x="1399" y="830"/>
                </a:lnTo>
                <a:lnTo>
                  <a:pt x="1399" y="823"/>
                </a:lnTo>
                <a:lnTo>
                  <a:pt x="1399" y="818"/>
                </a:lnTo>
                <a:lnTo>
                  <a:pt x="1399" y="816"/>
                </a:lnTo>
                <a:lnTo>
                  <a:pt x="1399" y="815"/>
                </a:lnTo>
                <a:lnTo>
                  <a:pt x="1399" y="814"/>
                </a:lnTo>
                <a:lnTo>
                  <a:pt x="1400" y="812"/>
                </a:lnTo>
                <a:lnTo>
                  <a:pt x="1402" y="811"/>
                </a:lnTo>
                <a:lnTo>
                  <a:pt x="1399" y="809"/>
                </a:lnTo>
                <a:lnTo>
                  <a:pt x="1398" y="808"/>
                </a:lnTo>
                <a:lnTo>
                  <a:pt x="1399" y="807"/>
                </a:lnTo>
                <a:lnTo>
                  <a:pt x="1400" y="805"/>
                </a:lnTo>
                <a:lnTo>
                  <a:pt x="1402" y="804"/>
                </a:lnTo>
                <a:lnTo>
                  <a:pt x="1402" y="803"/>
                </a:lnTo>
                <a:lnTo>
                  <a:pt x="1400" y="801"/>
                </a:lnTo>
                <a:lnTo>
                  <a:pt x="1399" y="800"/>
                </a:lnTo>
                <a:lnTo>
                  <a:pt x="1399" y="796"/>
                </a:lnTo>
                <a:lnTo>
                  <a:pt x="1399" y="792"/>
                </a:lnTo>
                <a:lnTo>
                  <a:pt x="1400" y="790"/>
                </a:lnTo>
                <a:lnTo>
                  <a:pt x="1402" y="787"/>
                </a:lnTo>
                <a:lnTo>
                  <a:pt x="1402" y="785"/>
                </a:lnTo>
                <a:lnTo>
                  <a:pt x="1400" y="782"/>
                </a:lnTo>
                <a:lnTo>
                  <a:pt x="1402" y="781"/>
                </a:lnTo>
                <a:lnTo>
                  <a:pt x="1402" y="775"/>
                </a:lnTo>
                <a:lnTo>
                  <a:pt x="1403" y="771"/>
                </a:lnTo>
                <a:lnTo>
                  <a:pt x="1405" y="765"/>
                </a:lnTo>
                <a:lnTo>
                  <a:pt x="1407" y="759"/>
                </a:lnTo>
                <a:lnTo>
                  <a:pt x="1409" y="752"/>
                </a:lnTo>
                <a:lnTo>
                  <a:pt x="1409" y="732"/>
                </a:lnTo>
                <a:lnTo>
                  <a:pt x="1407" y="717"/>
                </a:lnTo>
                <a:lnTo>
                  <a:pt x="1410" y="714"/>
                </a:lnTo>
                <a:lnTo>
                  <a:pt x="1411" y="713"/>
                </a:lnTo>
                <a:lnTo>
                  <a:pt x="1410" y="710"/>
                </a:lnTo>
                <a:lnTo>
                  <a:pt x="1409" y="709"/>
                </a:lnTo>
                <a:lnTo>
                  <a:pt x="1409" y="706"/>
                </a:lnTo>
                <a:lnTo>
                  <a:pt x="1409" y="698"/>
                </a:lnTo>
                <a:lnTo>
                  <a:pt x="1409" y="686"/>
                </a:lnTo>
                <a:lnTo>
                  <a:pt x="1409" y="673"/>
                </a:lnTo>
                <a:lnTo>
                  <a:pt x="1409" y="664"/>
                </a:lnTo>
                <a:lnTo>
                  <a:pt x="1411" y="648"/>
                </a:lnTo>
                <a:lnTo>
                  <a:pt x="1416" y="633"/>
                </a:lnTo>
                <a:lnTo>
                  <a:pt x="1420" y="622"/>
                </a:lnTo>
                <a:lnTo>
                  <a:pt x="1424" y="621"/>
                </a:lnTo>
                <a:lnTo>
                  <a:pt x="1428" y="619"/>
                </a:lnTo>
                <a:lnTo>
                  <a:pt x="1428" y="618"/>
                </a:lnTo>
                <a:lnTo>
                  <a:pt x="1429" y="615"/>
                </a:lnTo>
                <a:lnTo>
                  <a:pt x="1426" y="610"/>
                </a:lnTo>
                <a:lnTo>
                  <a:pt x="1425" y="607"/>
                </a:lnTo>
                <a:lnTo>
                  <a:pt x="1425" y="606"/>
                </a:lnTo>
                <a:lnTo>
                  <a:pt x="1429" y="600"/>
                </a:lnTo>
                <a:lnTo>
                  <a:pt x="1431" y="597"/>
                </a:lnTo>
                <a:lnTo>
                  <a:pt x="1432" y="595"/>
                </a:lnTo>
                <a:lnTo>
                  <a:pt x="1431" y="589"/>
                </a:lnTo>
                <a:lnTo>
                  <a:pt x="1429" y="586"/>
                </a:lnTo>
                <a:lnTo>
                  <a:pt x="1431" y="582"/>
                </a:lnTo>
                <a:lnTo>
                  <a:pt x="1431" y="580"/>
                </a:lnTo>
                <a:lnTo>
                  <a:pt x="1429" y="578"/>
                </a:lnTo>
                <a:lnTo>
                  <a:pt x="1426" y="573"/>
                </a:lnTo>
                <a:lnTo>
                  <a:pt x="1424" y="567"/>
                </a:lnTo>
                <a:lnTo>
                  <a:pt x="1422" y="564"/>
                </a:lnTo>
                <a:lnTo>
                  <a:pt x="1422" y="559"/>
                </a:lnTo>
                <a:lnTo>
                  <a:pt x="1422" y="555"/>
                </a:lnTo>
                <a:lnTo>
                  <a:pt x="1424" y="549"/>
                </a:lnTo>
                <a:lnTo>
                  <a:pt x="1425" y="541"/>
                </a:lnTo>
                <a:lnTo>
                  <a:pt x="1422" y="529"/>
                </a:lnTo>
                <a:lnTo>
                  <a:pt x="1420" y="519"/>
                </a:lnTo>
                <a:lnTo>
                  <a:pt x="1421" y="515"/>
                </a:lnTo>
                <a:lnTo>
                  <a:pt x="1420" y="511"/>
                </a:lnTo>
                <a:lnTo>
                  <a:pt x="1420" y="505"/>
                </a:lnTo>
                <a:lnTo>
                  <a:pt x="1416" y="489"/>
                </a:lnTo>
                <a:lnTo>
                  <a:pt x="1414" y="479"/>
                </a:lnTo>
                <a:lnTo>
                  <a:pt x="1413" y="472"/>
                </a:lnTo>
                <a:lnTo>
                  <a:pt x="1410" y="465"/>
                </a:lnTo>
                <a:lnTo>
                  <a:pt x="1410" y="456"/>
                </a:lnTo>
                <a:lnTo>
                  <a:pt x="1407" y="443"/>
                </a:lnTo>
                <a:lnTo>
                  <a:pt x="1403" y="438"/>
                </a:lnTo>
                <a:lnTo>
                  <a:pt x="1400" y="434"/>
                </a:lnTo>
                <a:lnTo>
                  <a:pt x="1395" y="418"/>
                </a:lnTo>
                <a:lnTo>
                  <a:pt x="1365" y="357"/>
                </a:lnTo>
                <a:lnTo>
                  <a:pt x="1359" y="346"/>
                </a:lnTo>
                <a:lnTo>
                  <a:pt x="1358" y="340"/>
                </a:lnTo>
                <a:lnTo>
                  <a:pt x="1356" y="332"/>
                </a:lnTo>
                <a:lnTo>
                  <a:pt x="1352" y="319"/>
                </a:lnTo>
                <a:lnTo>
                  <a:pt x="1339" y="300"/>
                </a:lnTo>
                <a:lnTo>
                  <a:pt x="1333" y="289"/>
                </a:lnTo>
                <a:lnTo>
                  <a:pt x="1332" y="284"/>
                </a:lnTo>
                <a:lnTo>
                  <a:pt x="1332" y="279"/>
                </a:lnTo>
                <a:lnTo>
                  <a:pt x="1329" y="277"/>
                </a:lnTo>
                <a:lnTo>
                  <a:pt x="1328" y="278"/>
                </a:lnTo>
                <a:lnTo>
                  <a:pt x="1326" y="278"/>
                </a:lnTo>
                <a:lnTo>
                  <a:pt x="1323" y="274"/>
                </a:lnTo>
                <a:lnTo>
                  <a:pt x="1323" y="273"/>
                </a:lnTo>
                <a:lnTo>
                  <a:pt x="1323" y="268"/>
                </a:lnTo>
                <a:lnTo>
                  <a:pt x="1319" y="263"/>
                </a:lnTo>
                <a:lnTo>
                  <a:pt x="1317" y="257"/>
                </a:lnTo>
                <a:lnTo>
                  <a:pt x="1315" y="256"/>
                </a:lnTo>
                <a:lnTo>
                  <a:pt x="1314" y="253"/>
                </a:lnTo>
                <a:lnTo>
                  <a:pt x="1312" y="252"/>
                </a:lnTo>
                <a:lnTo>
                  <a:pt x="1312" y="249"/>
                </a:lnTo>
                <a:lnTo>
                  <a:pt x="1312" y="245"/>
                </a:lnTo>
                <a:lnTo>
                  <a:pt x="1312" y="241"/>
                </a:lnTo>
                <a:lnTo>
                  <a:pt x="1310" y="237"/>
                </a:lnTo>
                <a:lnTo>
                  <a:pt x="1307" y="234"/>
                </a:lnTo>
                <a:lnTo>
                  <a:pt x="1301" y="231"/>
                </a:lnTo>
                <a:lnTo>
                  <a:pt x="1304" y="230"/>
                </a:lnTo>
                <a:lnTo>
                  <a:pt x="1306" y="227"/>
                </a:lnTo>
                <a:lnTo>
                  <a:pt x="1303" y="224"/>
                </a:lnTo>
                <a:lnTo>
                  <a:pt x="1300" y="220"/>
                </a:lnTo>
                <a:lnTo>
                  <a:pt x="1299" y="219"/>
                </a:lnTo>
                <a:lnTo>
                  <a:pt x="1297" y="213"/>
                </a:lnTo>
                <a:lnTo>
                  <a:pt x="1296" y="209"/>
                </a:lnTo>
                <a:lnTo>
                  <a:pt x="1293" y="205"/>
                </a:lnTo>
                <a:lnTo>
                  <a:pt x="1292" y="202"/>
                </a:lnTo>
                <a:lnTo>
                  <a:pt x="1292" y="201"/>
                </a:lnTo>
                <a:lnTo>
                  <a:pt x="1292" y="198"/>
                </a:lnTo>
                <a:lnTo>
                  <a:pt x="1290" y="197"/>
                </a:lnTo>
                <a:lnTo>
                  <a:pt x="1289" y="197"/>
                </a:lnTo>
                <a:lnTo>
                  <a:pt x="1288" y="194"/>
                </a:lnTo>
                <a:lnTo>
                  <a:pt x="1286" y="190"/>
                </a:lnTo>
                <a:lnTo>
                  <a:pt x="1285" y="184"/>
                </a:lnTo>
                <a:lnTo>
                  <a:pt x="1284" y="184"/>
                </a:lnTo>
                <a:lnTo>
                  <a:pt x="1282" y="184"/>
                </a:lnTo>
                <a:lnTo>
                  <a:pt x="1284" y="183"/>
                </a:lnTo>
                <a:lnTo>
                  <a:pt x="1284" y="182"/>
                </a:lnTo>
                <a:lnTo>
                  <a:pt x="1279" y="179"/>
                </a:lnTo>
                <a:lnTo>
                  <a:pt x="1275" y="176"/>
                </a:lnTo>
                <a:lnTo>
                  <a:pt x="1275" y="172"/>
                </a:lnTo>
                <a:lnTo>
                  <a:pt x="1275" y="171"/>
                </a:lnTo>
                <a:lnTo>
                  <a:pt x="1275" y="169"/>
                </a:lnTo>
                <a:lnTo>
                  <a:pt x="1273" y="165"/>
                </a:lnTo>
                <a:lnTo>
                  <a:pt x="1273" y="164"/>
                </a:lnTo>
                <a:lnTo>
                  <a:pt x="1274" y="164"/>
                </a:lnTo>
                <a:lnTo>
                  <a:pt x="1274" y="161"/>
                </a:lnTo>
                <a:lnTo>
                  <a:pt x="1273" y="157"/>
                </a:lnTo>
                <a:lnTo>
                  <a:pt x="1270" y="154"/>
                </a:lnTo>
                <a:lnTo>
                  <a:pt x="1268" y="153"/>
                </a:lnTo>
                <a:lnTo>
                  <a:pt x="1270" y="153"/>
                </a:lnTo>
                <a:lnTo>
                  <a:pt x="1268" y="150"/>
                </a:lnTo>
                <a:lnTo>
                  <a:pt x="1264" y="147"/>
                </a:lnTo>
                <a:lnTo>
                  <a:pt x="1263" y="145"/>
                </a:lnTo>
                <a:lnTo>
                  <a:pt x="1263" y="140"/>
                </a:lnTo>
                <a:lnTo>
                  <a:pt x="1262" y="138"/>
                </a:lnTo>
                <a:lnTo>
                  <a:pt x="1255" y="131"/>
                </a:lnTo>
                <a:lnTo>
                  <a:pt x="1256" y="129"/>
                </a:lnTo>
                <a:lnTo>
                  <a:pt x="1255" y="123"/>
                </a:lnTo>
                <a:lnTo>
                  <a:pt x="1251" y="118"/>
                </a:lnTo>
                <a:lnTo>
                  <a:pt x="1246" y="114"/>
                </a:lnTo>
                <a:lnTo>
                  <a:pt x="1241" y="109"/>
                </a:lnTo>
                <a:lnTo>
                  <a:pt x="1241" y="105"/>
                </a:lnTo>
                <a:lnTo>
                  <a:pt x="1235" y="96"/>
                </a:lnTo>
                <a:lnTo>
                  <a:pt x="1226" y="85"/>
                </a:lnTo>
                <a:lnTo>
                  <a:pt x="1218" y="77"/>
                </a:lnTo>
                <a:lnTo>
                  <a:pt x="1219" y="77"/>
                </a:lnTo>
                <a:lnTo>
                  <a:pt x="1219" y="76"/>
                </a:lnTo>
                <a:lnTo>
                  <a:pt x="1212" y="72"/>
                </a:lnTo>
                <a:lnTo>
                  <a:pt x="1208" y="67"/>
                </a:lnTo>
                <a:lnTo>
                  <a:pt x="1205" y="66"/>
                </a:lnTo>
                <a:lnTo>
                  <a:pt x="1204" y="63"/>
                </a:lnTo>
                <a:lnTo>
                  <a:pt x="1201" y="58"/>
                </a:lnTo>
                <a:lnTo>
                  <a:pt x="1198" y="56"/>
                </a:lnTo>
                <a:lnTo>
                  <a:pt x="1194" y="54"/>
                </a:lnTo>
                <a:lnTo>
                  <a:pt x="1187" y="51"/>
                </a:lnTo>
                <a:lnTo>
                  <a:pt x="1182" y="47"/>
                </a:lnTo>
                <a:lnTo>
                  <a:pt x="1143" y="26"/>
                </a:lnTo>
                <a:lnTo>
                  <a:pt x="1124" y="21"/>
                </a:lnTo>
                <a:lnTo>
                  <a:pt x="1117" y="21"/>
                </a:lnTo>
                <a:lnTo>
                  <a:pt x="1115" y="21"/>
                </a:lnTo>
                <a:lnTo>
                  <a:pt x="1113" y="18"/>
                </a:lnTo>
                <a:lnTo>
                  <a:pt x="1106" y="17"/>
                </a:lnTo>
                <a:lnTo>
                  <a:pt x="1110" y="12"/>
                </a:lnTo>
                <a:lnTo>
                  <a:pt x="1109" y="14"/>
                </a:lnTo>
                <a:lnTo>
                  <a:pt x="1104" y="14"/>
                </a:lnTo>
                <a:lnTo>
                  <a:pt x="1102" y="12"/>
                </a:lnTo>
                <a:lnTo>
                  <a:pt x="1098" y="10"/>
                </a:lnTo>
                <a:lnTo>
                  <a:pt x="1090" y="7"/>
                </a:lnTo>
                <a:lnTo>
                  <a:pt x="1083" y="6"/>
                </a:lnTo>
                <a:lnTo>
                  <a:pt x="1072" y="6"/>
                </a:lnTo>
                <a:lnTo>
                  <a:pt x="1062" y="7"/>
                </a:lnTo>
                <a:lnTo>
                  <a:pt x="1054" y="8"/>
                </a:lnTo>
                <a:lnTo>
                  <a:pt x="1043" y="14"/>
                </a:lnTo>
                <a:lnTo>
                  <a:pt x="1038" y="15"/>
                </a:lnTo>
                <a:lnTo>
                  <a:pt x="1043" y="11"/>
                </a:lnTo>
                <a:lnTo>
                  <a:pt x="1044" y="8"/>
                </a:lnTo>
                <a:lnTo>
                  <a:pt x="1044" y="7"/>
                </a:lnTo>
                <a:lnTo>
                  <a:pt x="1042" y="6"/>
                </a:lnTo>
                <a:lnTo>
                  <a:pt x="1039" y="7"/>
                </a:lnTo>
                <a:lnTo>
                  <a:pt x="1038" y="8"/>
                </a:lnTo>
                <a:lnTo>
                  <a:pt x="1038" y="10"/>
                </a:lnTo>
                <a:lnTo>
                  <a:pt x="1038" y="11"/>
                </a:lnTo>
                <a:lnTo>
                  <a:pt x="1036" y="11"/>
                </a:lnTo>
                <a:lnTo>
                  <a:pt x="1033" y="12"/>
                </a:lnTo>
                <a:lnTo>
                  <a:pt x="1025" y="11"/>
                </a:lnTo>
                <a:lnTo>
                  <a:pt x="1020" y="10"/>
                </a:lnTo>
                <a:lnTo>
                  <a:pt x="1017" y="10"/>
                </a:lnTo>
                <a:lnTo>
                  <a:pt x="1016" y="10"/>
                </a:lnTo>
                <a:lnTo>
                  <a:pt x="1016" y="12"/>
                </a:lnTo>
                <a:lnTo>
                  <a:pt x="1017" y="12"/>
                </a:lnTo>
                <a:lnTo>
                  <a:pt x="1014" y="17"/>
                </a:lnTo>
                <a:lnTo>
                  <a:pt x="1011" y="19"/>
                </a:lnTo>
                <a:lnTo>
                  <a:pt x="1010" y="21"/>
                </a:lnTo>
                <a:lnTo>
                  <a:pt x="1009" y="21"/>
                </a:lnTo>
                <a:lnTo>
                  <a:pt x="1007" y="22"/>
                </a:lnTo>
                <a:lnTo>
                  <a:pt x="1006" y="23"/>
                </a:lnTo>
                <a:lnTo>
                  <a:pt x="1003" y="29"/>
                </a:lnTo>
                <a:lnTo>
                  <a:pt x="998" y="40"/>
                </a:lnTo>
                <a:lnTo>
                  <a:pt x="996" y="41"/>
                </a:lnTo>
                <a:lnTo>
                  <a:pt x="994" y="40"/>
                </a:lnTo>
                <a:lnTo>
                  <a:pt x="992" y="37"/>
                </a:lnTo>
                <a:lnTo>
                  <a:pt x="991" y="37"/>
                </a:lnTo>
                <a:lnTo>
                  <a:pt x="988" y="37"/>
                </a:lnTo>
                <a:lnTo>
                  <a:pt x="983" y="37"/>
                </a:lnTo>
                <a:lnTo>
                  <a:pt x="980" y="37"/>
                </a:lnTo>
                <a:lnTo>
                  <a:pt x="978" y="34"/>
                </a:lnTo>
                <a:lnTo>
                  <a:pt x="976" y="32"/>
                </a:lnTo>
                <a:lnTo>
                  <a:pt x="974" y="33"/>
                </a:lnTo>
                <a:lnTo>
                  <a:pt x="974" y="34"/>
                </a:lnTo>
                <a:lnTo>
                  <a:pt x="974" y="37"/>
                </a:lnTo>
                <a:lnTo>
                  <a:pt x="974" y="39"/>
                </a:lnTo>
                <a:lnTo>
                  <a:pt x="972" y="36"/>
                </a:lnTo>
                <a:lnTo>
                  <a:pt x="972" y="34"/>
                </a:lnTo>
                <a:lnTo>
                  <a:pt x="970" y="36"/>
                </a:lnTo>
                <a:lnTo>
                  <a:pt x="966" y="33"/>
                </a:lnTo>
                <a:lnTo>
                  <a:pt x="965" y="32"/>
                </a:lnTo>
                <a:lnTo>
                  <a:pt x="962" y="30"/>
                </a:lnTo>
                <a:lnTo>
                  <a:pt x="959" y="30"/>
                </a:lnTo>
                <a:lnTo>
                  <a:pt x="958" y="29"/>
                </a:lnTo>
                <a:lnTo>
                  <a:pt x="959" y="28"/>
                </a:lnTo>
                <a:lnTo>
                  <a:pt x="961" y="28"/>
                </a:lnTo>
                <a:lnTo>
                  <a:pt x="962" y="26"/>
                </a:lnTo>
                <a:lnTo>
                  <a:pt x="959" y="26"/>
                </a:lnTo>
                <a:lnTo>
                  <a:pt x="955" y="28"/>
                </a:lnTo>
                <a:lnTo>
                  <a:pt x="954" y="28"/>
                </a:lnTo>
                <a:lnTo>
                  <a:pt x="951" y="26"/>
                </a:lnTo>
                <a:lnTo>
                  <a:pt x="948" y="25"/>
                </a:lnTo>
                <a:lnTo>
                  <a:pt x="948" y="23"/>
                </a:lnTo>
                <a:lnTo>
                  <a:pt x="951" y="21"/>
                </a:lnTo>
                <a:lnTo>
                  <a:pt x="951" y="19"/>
                </a:lnTo>
                <a:lnTo>
                  <a:pt x="946" y="18"/>
                </a:lnTo>
                <a:lnTo>
                  <a:pt x="943" y="18"/>
                </a:lnTo>
                <a:lnTo>
                  <a:pt x="939" y="19"/>
                </a:lnTo>
                <a:lnTo>
                  <a:pt x="935" y="21"/>
                </a:lnTo>
                <a:lnTo>
                  <a:pt x="930" y="21"/>
                </a:lnTo>
                <a:lnTo>
                  <a:pt x="925" y="21"/>
                </a:lnTo>
                <a:lnTo>
                  <a:pt x="926" y="19"/>
                </a:lnTo>
                <a:lnTo>
                  <a:pt x="928" y="18"/>
                </a:lnTo>
                <a:lnTo>
                  <a:pt x="922" y="14"/>
                </a:lnTo>
                <a:lnTo>
                  <a:pt x="921" y="12"/>
                </a:lnTo>
                <a:lnTo>
                  <a:pt x="919" y="11"/>
                </a:lnTo>
                <a:lnTo>
                  <a:pt x="919" y="10"/>
                </a:lnTo>
                <a:lnTo>
                  <a:pt x="921" y="10"/>
                </a:lnTo>
                <a:lnTo>
                  <a:pt x="919" y="8"/>
                </a:lnTo>
                <a:lnTo>
                  <a:pt x="919" y="7"/>
                </a:lnTo>
                <a:lnTo>
                  <a:pt x="917" y="6"/>
                </a:lnTo>
                <a:lnTo>
                  <a:pt x="910" y="7"/>
                </a:lnTo>
                <a:lnTo>
                  <a:pt x="906" y="7"/>
                </a:lnTo>
                <a:lnTo>
                  <a:pt x="904" y="6"/>
                </a:lnTo>
                <a:lnTo>
                  <a:pt x="902" y="4"/>
                </a:lnTo>
                <a:lnTo>
                  <a:pt x="897" y="4"/>
                </a:lnTo>
                <a:lnTo>
                  <a:pt x="893" y="4"/>
                </a:lnTo>
                <a:lnTo>
                  <a:pt x="889" y="4"/>
                </a:lnTo>
                <a:lnTo>
                  <a:pt x="878" y="1"/>
                </a:lnTo>
                <a:lnTo>
                  <a:pt x="866" y="0"/>
                </a:lnTo>
                <a:lnTo>
                  <a:pt x="864" y="0"/>
                </a:lnTo>
                <a:lnTo>
                  <a:pt x="867" y="0"/>
                </a:lnTo>
                <a:lnTo>
                  <a:pt x="870" y="1"/>
                </a:lnTo>
                <a:lnTo>
                  <a:pt x="870" y="4"/>
                </a:lnTo>
                <a:lnTo>
                  <a:pt x="867" y="6"/>
                </a:lnTo>
                <a:lnTo>
                  <a:pt x="862" y="7"/>
                </a:lnTo>
                <a:lnTo>
                  <a:pt x="855" y="8"/>
                </a:lnTo>
                <a:lnTo>
                  <a:pt x="840" y="8"/>
                </a:lnTo>
                <a:lnTo>
                  <a:pt x="838" y="8"/>
                </a:lnTo>
                <a:lnTo>
                  <a:pt x="837" y="8"/>
                </a:lnTo>
                <a:lnTo>
                  <a:pt x="836" y="8"/>
                </a:lnTo>
                <a:lnTo>
                  <a:pt x="823" y="12"/>
                </a:lnTo>
                <a:lnTo>
                  <a:pt x="809" y="15"/>
                </a:lnTo>
                <a:lnTo>
                  <a:pt x="803" y="18"/>
                </a:lnTo>
                <a:lnTo>
                  <a:pt x="800" y="19"/>
                </a:lnTo>
                <a:lnTo>
                  <a:pt x="798" y="21"/>
                </a:lnTo>
                <a:lnTo>
                  <a:pt x="800" y="21"/>
                </a:lnTo>
                <a:lnTo>
                  <a:pt x="812" y="18"/>
                </a:lnTo>
                <a:lnTo>
                  <a:pt x="809" y="22"/>
                </a:lnTo>
                <a:lnTo>
                  <a:pt x="801" y="29"/>
                </a:lnTo>
                <a:lnTo>
                  <a:pt x="764" y="52"/>
                </a:lnTo>
                <a:lnTo>
                  <a:pt x="760" y="55"/>
                </a:lnTo>
                <a:lnTo>
                  <a:pt x="759" y="58"/>
                </a:lnTo>
                <a:lnTo>
                  <a:pt x="759" y="62"/>
                </a:lnTo>
                <a:lnTo>
                  <a:pt x="753" y="70"/>
                </a:lnTo>
                <a:lnTo>
                  <a:pt x="746" y="78"/>
                </a:lnTo>
                <a:lnTo>
                  <a:pt x="742" y="84"/>
                </a:lnTo>
                <a:lnTo>
                  <a:pt x="739" y="87"/>
                </a:lnTo>
                <a:lnTo>
                  <a:pt x="737" y="87"/>
                </a:lnTo>
                <a:lnTo>
                  <a:pt x="737" y="89"/>
                </a:lnTo>
                <a:lnTo>
                  <a:pt x="732" y="98"/>
                </a:lnTo>
                <a:lnTo>
                  <a:pt x="728" y="105"/>
                </a:lnTo>
                <a:lnTo>
                  <a:pt x="724" y="113"/>
                </a:lnTo>
                <a:lnTo>
                  <a:pt x="715" y="132"/>
                </a:lnTo>
                <a:lnTo>
                  <a:pt x="695" y="182"/>
                </a:lnTo>
                <a:lnTo>
                  <a:pt x="680" y="211"/>
                </a:lnTo>
                <a:lnTo>
                  <a:pt x="676" y="222"/>
                </a:lnTo>
                <a:lnTo>
                  <a:pt x="669" y="240"/>
                </a:lnTo>
                <a:lnTo>
                  <a:pt x="665" y="245"/>
                </a:lnTo>
                <a:lnTo>
                  <a:pt x="661" y="248"/>
                </a:lnTo>
                <a:lnTo>
                  <a:pt x="660" y="252"/>
                </a:lnTo>
                <a:lnTo>
                  <a:pt x="657" y="257"/>
                </a:lnTo>
                <a:lnTo>
                  <a:pt x="653" y="264"/>
                </a:lnTo>
                <a:lnTo>
                  <a:pt x="647" y="273"/>
                </a:lnTo>
                <a:lnTo>
                  <a:pt x="647" y="275"/>
                </a:lnTo>
                <a:lnTo>
                  <a:pt x="647" y="278"/>
                </a:lnTo>
                <a:lnTo>
                  <a:pt x="643" y="284"/>
                </a:lnTo>
                <a:lnTo>
                  <a:pt x="638" y="295"/>
                </a:lnTo>
                <a:lnTo>
                  <a:pt x="636" y="295"/>
                </a:lnTo>
                <a:lnTo>
                  <a:pt x="629" y="310"/>
                </a:lnTo>
                <a:lnTo>
                  <a:pt x="624" y="332"/>
                </a:lnTo>
                <a:lnTo>
                  <a:pt x="620" y="341"/>
                </a:lnTo>
                <a:lnTo>
                  <a:pt x="618" y="347"/>
                </a:lnTo>
                <a:lnTo>
                  <a:pt x="618" y="348"/>
                </a:lnTo>
                <a:lnTo>
                  <a:pt x="616" y="355"/>
                </a:lnTo>
                <a:lnTo>
                  <a:pt x="607" y="372"/>
                </a:lnTo>
                <a:lnTo>
                  <a:pt x="607" y="373"/>
                </a:lnTo>
                <a:lnTo>
                  <a:pt x="606" y="373"/>
                </a:lnTo>
                <a:lnTo>
                  <a:pt x="605" y="374"/>
                </a:lnTo>
                <a:lnTo>
                  <a:pt x="603" y="379"/>
                </a:lnTo>
                <a:lnTo>
                  <a:pt x="601" y="387"/>
                </a:lnTo>
                <a:lnTo>
                  <a:pt x="602" y="388"/>
                </a:lnTo>
                <a:lnTo>
                  <a:pt x="599" y="401"/>
                </a:lnTo>
                <a:lnTo>
                  <a:pt x="596" y="405"/>
                </a:lnTo>
                <a:lnTo>
                  <a:pt x="592" y="410"/>
                </a:lnTo>
                <a:lnTo>
                  <a:pt x="587" y="414"/>
                </a:lnTo>
                <a:lnTo>
                  <a:pt x="587" y="412"/>
                </a:lnTo>
                <a:lnTo>
                  <a:pt x="587" y="410"/>
                </a:lnTo>
                <a:lnTo>
                  <a:pt x="587" y="412"/>
                </a:lnTo>
                <a:lnTo>
                  <a:pt x="581" y="423"/>
                </a:lnTo>
                <a:lnTo>
                  <a:pt x="579" y="435"/>
                </a:lnTo>
                <a:lnTo>
                  <a:pt x="577" y="442"/>
                </a:lnTo>
                <a:lnTo>
                  <a:pt x="577" y="443"/>
                </a:lnTo>
                <a:lnTo>
                  <a:pt x="577" y="445"/>
                </a:lnTo>
                <a:lnTo>
                  <a:pt x="579" y="446"/>
                </a:lnTo>
                <a:lnTo>
                  <a:pt x="577" y="447"/>
                </a:lnTo>
                <a:lnTo>
                  <a:pt x="576" y="450"/>
                </a:lnTo>
                <a:lnTo>
                  <a:pt x="570" y="465"/>
                </a:lnTo>
                <a:lnTo>
                  <a:pt x="569" y="474"/>
                </a:lnTo>
                <a:lnTo>
                  <a:pt x="568" y="476"/>
                </a:lnTo>
                <a:lnTo>
                  <a:pt x="568" y="479"/>
                </a:lnTo>
                <a:lnTo>
                  <a:pt x="568" y="482"/>
                </a:lnTo>
                <a:lnTo>
                  <a:pt x="569" y="486"/>
                </a:lnTo>
                <a:lnTo>
                  <a:pt x="568" y="496"/>
                </a:lnTo>
                <a:lnTo>
                  <a:pt x="568" y="501"/>
                </a:lnTo>
                <a:lnTo>
                  <a:pt x="568" y="508"/>
                </a:lnTo>
                <a:lnTo>
                  <a:pt x="569" y="516"/>
                </a:lnTo>
                <a:lnTo>
                  <a:pt x="569" y="518"/>
                </a:lnTo>
                <a:lnTo>
                  <a:pt x="569" y="523"/>
                </a:lnTo>
                <a:lnTo>
                  <a:pt x="569" y="524"/>
                </a:lnTo>
                <a:lnTo>
                  <a:pt x="569" y="526"/>
                </a:lnTo>
                <a:lnTo>
                  <a:pt x="569" y="534"/>
                </a:lnTo>
                <a:lnTo>
                  <a:pt x="569" y="545"/>
                </a:lnTo>
                <a:lnTo>
                  <a:pt x="569" y="555"/>
                </a:lnTo>
                <a:lnTo>
                  <a:pt x="569" y="569"/>
                </a:lnTo>
                <a:lnTo>
                  <a:pt x="568" y="613"/>
                </a:lnTo>
                <a:lnTo>
                  <a:pt x="569" y="630"/>
                </a:lnTo>
                <a:lnTo>
                  <a:pt x="570" y="650"/>
                </a:lnTo>
                <a:lnTo>
                  <a:pt x="576" y="688"/>
                </a:lnTo>
                <a:lnTo>
                  <a:pt x="583" y="731"/>
                </a:lnTo>
                <a:lnTo>
                  <a:pt x="588" y="746"/>
                </a:lnTo>
                <a:lnTo>
                  <a:pt x="592" y="763"/>
                </a:lnTo>
                <a:lnTo>
                  <a:pt x="592" y="768"/>
                </a:lnTo>
                <a:lnTo>
                  <a:pt x="592" y="774"/>
                </a:lnTo>
                <a:lnTo>
                  <a:pt x="594" y="779"/>
                </a:lnTo>
                <a:lnTo>
                  <a:pt x="599" y="794"/>
                </a:lnTo>
                <a:lnTo>
                  <a:pt x="601" y="796"/>
                </a:lnTo>
                <a:lnTo>
                  <a:pt x="601" y="797"/>
                </a:lnTo>
                <a:lnTo>
                  <a:pt x="599" y="800"/>
                </a:lnTo>
                <a:lnTo>
                  <a:pt x="601" y="804"/>
                </a:lnTo>
                <a:lnTo>
                  <a:pt x="601" y="805"/>
                </a:lnTo>
                <a:lnTo>
                  <a:pt x="599" y="807"/>
                </a:lnTo>
                <a:lnTo>
                  <a:pt x="598" y="809"/>
                </a:lnTo>
                <a:lnTo>
                  <a:pt x="599" y="814"/>
                </a:lnTo>
                <a:lnTo>
                  <a:pt x="598" y="826"/>
                </a:lnTo>
                <a:lnTo>
                  <a:pt x="595" y="841"/>
                </a:lnTo>
                <a:lnTo>
                  <a:pt x="592" y="863"/>
                </a:lnTo>
                <a:lnTo>
                  <a:pt x="590" y="874"/>
                </a:lnTo>
                <a:lnTo>
                  <a:pt x="587" y="887"/>
                </a:lnTo>
                <a:lnTo>
                  <a:pt x="581" y="902"/>
                </a:lnTo>
                <a:lnTo>
                  <a:pt x="579" y="911"/>
                </a:lnTo>
                <a:lnTo>
                  <a:pt x="576" y="921"/>
                </a:lnTo>
                <a:lnTo>
                  <a:pt x="572" y="931"/>
                </a:lnTo>
                <a:lnTo>
                  <a:pt x="565" y="940"/>
                </a:lnTo>
                <a:lnTo>
                  <a:pt x="548" y="965"/>
                </a:lnTo>
                <a:lnTo>
                  <a:pt x="547" y="971"/>
                </a:lnTo>
                <a:lnTo>
                  <a:pt x="539" y="975"/>
                </a:lnTo>
                <a:lnTo>
                  <a:pt x="535" y="980"/>
                </a:lnTo>
                <a:lnTo>
                  <a:pt x="530" y="983"/>
                </a:lnTo>
                <a:lnTo>
                  <a:pt x="525" y="986"/>
                </a:lnTo>
                <a:lnTo>
                  <a:pt x="517" y="987"/>
                </a:lnTo>
                <a:lnTo>
                  <a:pt x="511" y="987"/>
                </a:lnTo>
                <a:lnTo>
                  <a:pt x="506" y="990"/>
                </a:lnTo>
                <a:lnTo>
                  <a:pt x="499" y="993"/>
                </a:lnTo>
                <a:lnTo>
                  <a:pt x="492" y="995"/>
                </a:lnTo>
                <a:lnTo>
                  <a:pt x="485" y="997"/>
                </a:lnTo>
                <a:lnTo>
                  <a:pt x="492" y="998"/>
                </a:lnTo>
                <a:lnTo>
                  <a:pt x="496" y="999"/>
                </a:lnTo>
                <a:lnTo>
                  <a:pt x="496" y="1001"/>
                </a:lnTo>
                <a:lnTo>
                  <a:pt x="495" y="1002"/>
                </a:lnTo>
                <a:lnTo>
                  <a:pt x="496" y="1002"/>
                </a:lnTo>
                <a:lnTo>
                  <a:pt x="497" y="1002"/>
                </a:lnTo>
                <a:lnTo>
                  <a:pt x="500" y="1004"/>
                </a:lnTo>
                <a:lnTo>
                  <a:pt x="503" y="1005"/>
                </a:lnTo>
                <a:lnTo>
                  <a:pt x="506" y="1008"/>
                </a:lnTo>
                <a:lnTo>
                  <a:pt x="506" y="1009"/>
                </a:lnTo>
                <a:lnTo>
                  <a:pt x="506" y="1012"/>
                </a:lnTo>
                <a:lnTo>
                  <a:pt x="506" y="1015"/>
                </a:lnTo>
                <a:lnTo>
                  <a:pt x="508" y="1017"/>
                </a:lnTo>
                <a:lnTo>
                  <a:pt x="513" y="1020"/>
                </a:lnTo>
                <a:lnTo>
                  <a:pt x="517" y="1020"/>
                </a:lnTo>
                <a:lnTo>
                  <a:pt x="518" y="1021"/>
                </a:lnTo>
                <a:lnTo>
                  <a:pt x="521" y="1026"/>
                </a:lnTo>
                <a:lnTo>
                  <a:pt x="522" y="1027"/>
                </a:lnTo>
                <a:lnTo>
                  <a:pt x="522" y="1028"/>
                </a:lnTo>
                <a:lnTo>
                  <a:pt x="524" y="1030"/>
                </a:lnTo>
                <a:lnTo>
                  <a:pt x="525" y="1031"/>
                </a:lnTo>
                <a:lnTo>
                  <a:pt x="528" y="1032"/>
                </a:lnTo>
                <a:lnTo>
                  <a:pt x="529" y="1034"/>
                </a:lnTo>
                <a:lnTo>
                  <a:pt x="530" y="1041"/>
                </a:lnTo>
                <a:lnTo>
                  <a:pt x="535" y="1048"/>
                </a:lnTo>
                <a:lnTo>
                  <a:pt x="536" y="1050"/>
                </a:lnTo>
                <a:lnTo>
                  <a:pt x="536" y="1053"/>
                </a:lnTo>
                <a:lnTo>
                  <a:pt x="529" y="1054"/>
                </a:lnTo>
                <a:lnTo>
                  <a:pt x="524" y="1056"/>
                </a:lnTo>
                <a:lnTo>
                  <a:pt x="521" y="1060"/>
                </a:lnTo>
                <a:lnTo>
                  <a:pt x="521" y="1064"/>
                </a:lnTo>
                <a:lnTo>
                  <a:pt x="524" y="1066"/>
                </a:lnTo>
                <a:lnTo>
                  <a:pt x="526" y="1067"/>
                </a:lnTo>
                <a:lnTo>
                  <a:pt x="525" y="1067"/>
                </a:lnTo>
                <a:lnTo>
                  <a:pt x="524" y="1070"/>
                </a:lnTo>
                <a:lnTo>
                  <a:pt x="525" y="1071"/>
                </a:lnTo>
                <a:lnTo>
                  <a:pt x="526" y="1072"/>
                </a:lnTo>
                <a:lnTo>
                  <a:pt x="528" y="1074"/>
                </a:lnTo>
                <a:lnTo>
                  <a:pt x="530" y="1074"/>
                </a:lnTo>
                <a:lnTo>
                  <a:pt x="547" y="1075"/>
                </a:lnTo>
                <a:lnTo>
                  <a:pt x="559" y="1072"/>
                </a:lnTo>
                <a:lnTo>
                  <a:pt x="573" y="1067"/>
                </a:lnTo>
                <a:lnTo>
                  <a:pt x="588" y="1061"/>
                </a:lnTo>
                <a:lnTo>
                  <a:pt x="588" y="1060"/>
                </a:lnTo>
                <a:lnTo>
                  <a:pt x="588" y="1061"/>
                </a:lnTo>
                <a:lnTo>
                  <a:pt x="588" y="1060"/>
                </a:lnTo>
                <a:lnTo>
                  <a:pt x="590" y="1060"/>
                </a:lnTo>
                <a:lnTo>
                  <a:pt x="594" y="1064"/>
                </a:lnTo>
                <a:lnTo>
                  <a:pt x="596" y="1064"/>
                </a:lnTo>
                <a:lnTo>
                  <a:pt x="602" y="1064"/>
                </a:lnTo>
                <a:lnTo>
                  <a:pt x="609" y="1064"/>
                </a:lnTo>
                <a:lnTo>
                  <a:pt x="612" y="1064"/>
                </a:lnTo>
                <a:lnTo>
                  <a:pt x="612" y="1066"/>
                </a:lnTo>
                <a:lnTo>
                  <a:pt x="610" y="1068"/>
                </a:lnTo>
                <a:lnTo>
                  <a:pt x="609" y="1071"/>
                </a:lnTo>
                <a:lnTo>
                  <a:pt x="605" y="1075"/>
                </a:lnTo>
                <a:lnTo>
                  <a:pt x="563" y="1107"/>
                </a:lnTo>
                <a:lnTo>
                  <a:pt x="548" y="1112"/>
                </a:lnTo>
                <a:lnTo>
                  <a:pt x="532" y="1116"/>
                </a:lnTo>
                <a:lnTo>
                  <a:pt x="478" y="1132"/>
                </a:lnTo>
                <a:lnTo>
                  <a:pt x="432" y="1145"/>
                </a:lnTo>
                <a:lnTo>
                  <a:pt x="394" y="1158"/>
                </a:lnTo>
                <a:lnTo>
                  <a:pt x="393" y="1158"/>
                </a:lnTo>
                <a:lnTo>
                  <a:pt x="390" y="1160"/>
                </a:lnTo>
                <a:lnTo>
                  <a:pt x="389" y="1163"/>
                </a:lnTo>
                <a:lnTo>
                  <a:pt x="381" y="1165"/>
                </a:lnTo>
                <a:lnTo>
                  <a:pt x="367" y="1167"/>
                </a:lnTo>
                <a:lnTo>
                  <a:pt x="348" y="1181"/>
                </a:lnTo>
                <a:lnTo>
                  <a:pt x="333" y="1185"/>
                </a:lnTo>
                <a:lnTo>
                  <a:pt x="317" y="1191"/>
                </a:lnTo>
                <a:lnTo>
                  <a:pt x="294" y="1194"/>
                </a:lnTo>
                <a:lnTo>
                  <a:pt x="268" y="1203"/>
                </a:lnTo>
                <a:lnTo>
                  <a:pt x="265" y="1205"/>
                </a:lnTo>
                <a:lnTo>
                  <a:pt x="256" y="1207"/>
                </a:lnTo>
                <a:lnTo>
                  <a:pt x="246" y="1213"/>
                </a:lnTo>
                <a:lnTo>
                  <a:pt x="227" y="1224"/>
                </a:lnTo>
                <a:lnTo>
                  <a:pt x="210" y="1232"/>
                </a:lnTo>
                <a:lnTo>
                  <a:pt x="195" y="1239"/>
                </a:lnTo>
                <a:lnTo>
                  <a:pt x="179" y="1244"/>
                </a:lnTo>
                <a:lnTo>
                  <a:pt x="161" y="1251"/>
                </a:lnTo>
                <a:lnTo>
                  <a:pt x="155" y="1257"/>
                </a:lnTo>
                <a:lnTo>
                  <a:pt x="147" y="1266"/>
                </a:lnTo>
                <a:lnTo>
                  <a:pt x="74" y="1355"/>
                </a:lnTo>
                <a:lnTo>
                  <a:pt x="49" y="1377"/>
                </a:lnTo>
                <a:lnTo>
                  <a:pt x="40" y="1390"/>
                </a:lnTo>
                <a:lnTo>
                  <a:pt x="36" y="1396"/>
                </a:lnTo>
                <a:lnTo>
                  <a:pt x="32" y="1401"/>
                </a:lnTo>
                <a:lnTo>
                  <a:pt x="29" y="1408"/>
                </a:lnTo>
                <a:lnTo>
                  <a:pt x="27" y="1415"/>
                </a:lnTo>
                <a:lnTo>
                  <a:pt x="0" y="1484"/>
                </a:lnTo>
                <a:lnTo>
                  <a:pt x="1891" y="1484"/>
                </a:lnTo>
                <a:lnTo>
                  <a:pt x="1888" y="1481"/>
                </a:lnTo>
                <a:close/>
                <a:moveTo>
                  <a:pt x="566" y="1068"/>
                </a:moveTo>
                <a:lnTo>
                  <a:pt x="566" y="1068"/>
                </a:lnTo>
                <a:lnTo>
                  <a:pt x="577" y="1066"/>
                </a:lnTo>
                <a:lnTo>
                  <a:pt x="588" y="1061"/>
                </a:lnTo>
                <a:lnTo>
                  <a:pt x="577" y="1066"/>
                </a:lnTo>
                <a:lnTo>
                  <a:pt x="566" y="1068"/>
                </a:lnTo>
                <a:close/>
                <a:moveTo>
                  <a:pt x="606" y="405"/>
                </a:moveTo>
                <a:lnTo>
                  <a:pt x="606" y="405"/>
                </a:lnTo>
                <a:close/>
                <a:moveTo>
                  <a:pt x="1264" y="1064"/>
                </a:moveTo>
                <a:lnTo>
                  <a:pt x="1264" y="1064"/>
                </a:lnTo>
                <a:close/>
                <a:moveTo>
                  <a:pt x="737" y="87"/>
                </a:moveTo>
                <a:lnTo>
                  <a:pt x="73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GB" sz="975" dirty="0">
                <a:solidFill>
                  <a:schemeClr val="bg1"/>
                </a:solidFill>
                <a:latin typeface="Calibri"/>
              </a:rPr>
              <a:t>          </a:t>
            </a:r>
          </a:p>
          <a:p>
            <a:pPr algn="l"/>
            <a:r>
              <a:rPr lang="en-GB" sz="975" dirty="0">
                <a:solidFill>
                  <a:schemeClr val="bg1"/>
                </a:solidFill>
                <a:latin typeface="Calibri"/>
              </a:rPr>
              <a:t>          ??</a:t>
            </a:r>
            <a:endParaRPr lang="en-GB" sz="2600" dirty="0">
              <a:solidFill>
                <a:schemeClr val="bg1"/>
              </a:solidFill>
              <a:latin typeface="Calibri"/>
            </a:endParaRPr>
          </a:p>
        </p:txBody>
      </p:sp>
      <p:sp>
        <p:nvSpPr>
          <p:cNvPr id="2050" name="Freihandform 2049"/>
          <p:cNvSpPr/>
          <p:nvPr/>
        </p:nvSpPr>
        <p:spPr>
          <a:xfrm rot="245149">
            <a:off x="1543267" y="1576775"/>
            <a:ext cx="4460619" cy="424772"/>
          </a:xfrm>
          <a:custGeom>
            <a:avLst/>
            <a:gdLst>
              <a:gd name="connsiteX0" fmla="*/ 0 w 1449091"/>
              <a:gd name="connsiteY0" fmla="*/ 891153 h 891153"/>
              <a:gd name="connsiteX1" fmla="*/ 712922 w 1449091"/>
              <a:gd name="connsiteY1" fmla="*/ 147234 h 891153"/>
              <a:gd name="connsiteX2" fmla="*/ 1449091 w 1449091"/>
              <a:gd name="connsiteY2" fmla="*/ 0 h 891153"/>
              <a:gd name="connsiteX3" fmla="*/ 1449091 w 1449091"/>
              <a:gd name="connsiteY3" fmla="*/ 0 h 891153"/>
            </a:gdLst>
            <a:ahLst/>
            <a:cxnLst>
              <a:cxn ang="0">
                <a:pos x="connsiteX0" y="connsiteY0"/>
              </a:cxn>
              <a:cxn ang="0">
                <a:pos x="connsiteX1" y="connsiteY1"/>
              </a:cxn>
              <a:cxn ang="0">
                <a:pos x="connsiteX2" y="connsiteY2"/>
              </a:cxn>
              <a:cxn ang="0">
                <a:pos x="connsiteX3" y="connsiteY3"/>
              </a:cxn>
            </a:cxnLst>
            <a:rect l="l" t="t" r="r" b="b"/>
            <a:pathLst>
              <a:path w="1449091" h="891153">
                <a:moveTo>
                  <a:pt x="0" y="891153"/>
                </a:moveTo>
                <a:cubicBezTo>
                  <a:pt x="235703" y="593456"/>
                  <a:pt x="471407" y="295760"/>
                  <a:pt x="712922" y="147234"/>
                </a:cubicBezTo>
                <a:cubicBezTo>
                  <a:pt x="954437" y="-1292"/>
                  <a:pt x="1449091" y="0"/>
                  <a:pt x="1449091" y="0"/>
                </a:cubicBezTo>
                <a:lnTo>
                  <a:pt x="1449091" y="0"/>
                </a:lnTo>
              </a:path>
            </a:pathLst>
          </a:custGeom>
          <a:noFill/>
          <a:ln w="5080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00"/>
          </a:p>
        </p:txBody>
      </p:sp>
      <p:sp>
        <p:nvSpPr>
          <p:cNvPr id="74" name="Freeform 2"/>
          <p:cNvSpPr>
            <a:spLocks noEditPoints="1"/>
          </p:cNvSpPr>
          <p:nvPr/>
        </p:nvSpPr>
        <p:spPr bwMode="auto">
          <a:xfrm>
            <a:off x="493093" y="1076922"/>
            <a:ext cx="758438" cy="509450"/>
          </a:xfrm>
          <a:custGeom>
            <a:avLst/>
            <a:gdLst>
              <a:gd name="T0" fmla="*/ 2094627 w 1891"/>
              <a:gd name="T1" fmla="*/ 1636131 h 1484"/>
              <a:gd name="T2" fmla="*/ 1940545 w 1891"/>
              <a:gd name="T3" fmla="*/ 1445156 h 1484"/>
              <a:gd name="T4" fmla="*/ 1767481 w 1891"/>
              <a:gd name="T5" fmla="*/ 1333474 h 1484"/>
              <a:gd name="T6" fmla="*/ 1632380 w 1891"/>
              <a:gd name="T7" fmla="*/ 1280984 h 1484"/>
              <a:gd name="T8" fmla="*/ 1528542 w 1891"/>
              <a:gd name="T9" fmla="*/ 1236312 h 1484"/>
              <a:gd name="T10" fmla="*/ 1445918 w 1891"/>
              <a:gd name="T11" fmla="*/ 1207274 h 1484"/>
              <a:gd name="T12" fmla="*/ 1430286 w 1891"/>
              <a:gd name="T13" fmla="*/ 1167069 h 1484"/>
              <a:gd name="T14" fmla="*/ 1452617 w 1891"/>
              <a:gd name="T15" fmla="*/ 1160368 h 1484"/>
              <a:gd name="T16" fmla="*/ 1491696 w 1891"/>
              <a:gd name="T17" fmla="*/ 1162602 h 1484"/>
              <a:gd name="T18" fmla="*/ 1574320 w 1891"/>
              <a:gd name="T19" fmla="*/ 1145850 h 1484"/>
              <a:gd name="T20" fmla="*/ 1624564 w 1891"/>
              <a:gd name="T21" fmla="*/ 1121280 h 1484"/>
              <a:gd name="T22" fmla="*/ 1653594 w 1891"/>
              <a:gd name="T23" fmla="*/ 1086659 h 1484"/>
              <a:gd name="T24" fmla="*/ 1611166 w 1891"/>
              <a:gd name="T25" fmla="*/ 1062089 h 1484"/>
              <a:gd name="T26" fmla="*/ 1615632 w 1891"/>
              <a:gd name="T27" fmla="*/ 1045337 h 1484"/>
              <a:gd name="T28" fmla="*/ 1618981 w 1891"/>
              <a:gd name="T29" fmla="*/ 1034169 h 1484"/>
              <a:gd name="T30" fmla="*/ 1585485 w 1891"/>
              <a:gd name="T31" fmla="*/ 1011832 h 1484"/>
              <a:gd name="T32" fmla="*/ 1537474 w 1891"/>
              <a:gd name="T33" fmla="*/ 983912 h 1484"/>
              <a:gd name="T34" fmla="*/ 1562038 w 1891"/>
              <a:gd name="T35" fmla="*/ 919137 h 1484"/>
              <a:gd name="T36" fmla="*/ 1565387 w 1891"/>
              <a:gd name="T37" fmla="*/ 897917 h 1484"/>
              <a:gd name="T38" fmla="*/ 1563154 w 1891"/>
              <a:gd name="T39" fmla="*/ 873348 h 1484"/>
              <a:gd name="T40" fmla="*/ 1573203 w 1891"/>
              <a:gd name="T41" fmla="*/ 788470 h 1484"/>
              <a:gd name="T42" fmla="*/ 1592184 w 1891"/>
              <a:gd name="T43" fmla="*/ 681256 h 1484"/>
              <a:gd name="T44" fmla="*/ 1587718 w 1891"/>
              <a:gd name="T45" fmla="*/ 624298 h 1484"/>
              <a:gd name="T46" fmla="*/ 1574320 w 1891"/>
              <a:gd name="T47" fmla="*/ 509267 h 1484"/>
              <a:gd name="T48" fmla="*/ 1487230 w 1891"/>
              <a:gd name="T49" fmla="*/ 317175 h 1484"/>
              <a:gd name="T50" fmla="*/ 1464899 w 1891"/>
              <a:gd name="T51" fmla="*/ 281437 h 1484"/>
              <a:gd name="T52" fmla="*/ 1447034 w 1891"/>
              <a:gd name="T53" fmla="*/ 233414 h 1484"/>
              <a:gd name="T54" fmla="*/ 1433636 w 1891"/>
              <a:gd name="T55" fmla="*/ 204377 h 1484"/>
              <a:gd name="T56" fmla="*/ 1421354 w 1891"/>
              <a:gd name="T57" fmla="*/ 175340 h 1484"/>
              <a:gd name="T58" fmla="*/ 1401256 w 1891"/>
              <a:gd name="T59" fmla="*/ 137368 h 1484"/>
              <a:gd name="T60" fmla="*/ 1348779 w 1891"/>
              <a:gd name="T61" fmla="*/ 74826 h 1484"/>
              <a:gd name="T62" fmla="*/ 1244941 w 1891"/>
              <a:gd name="T63" fmla="*/ 23453 h 1484"/>
              <a:gd name="T64" fmla="*/ 1176832 w 1891"/>
              <a:gd name="T65" fmla="*/ 8935 h 1484"/>
              <a:gd name="T66" fmla="*/ 1144452 w 1891"/>
              <a:gd name="T67" fmla="*/ 12285 h 1484"/>
              <a:gd name="T68" fmla="*/ 1114306 w 1891"/>
              <a:gd name="T69" fmla="*/ 44673 h 1484"/>
              <a:gd name="T70" fmla="*/ 1087509 w 1891"/>
              <a:gd name="T71" fmla="*/ 41322 h 1484"/>
              <a:gd name="T72" fmla="*/ 1074110 w 1891"/>
              <a:gd name="T73" fmla="*/ 29037 h 1484"/>
              <a:gd name="T74" fmla="*/ 1038381 w 1891"/>
              <a:gd name="T75" fmla="*/ 23453 h 1484"/>
              <a:gd name="T76" fmla="*/ 1011584 w 1891"/>
              <a:gd name="T77" fmla="*/ 7818 h 1484"/>
              <a:gd name="T78" fmla="*/ 962457 w 1891"/>
              <a:gd name="T79" fmla="*/ 7818 h 1484"/>
              <a:gd name="T80" fmla="*/ 903280 w 1891"/>
              <a:gd name="T81" fmla="*/ 16752 h 1484"/>
              <a:gd name="T82" fmla="*/ 840754 w 1891"/>
              <a:gd name="T83" fmla="*/ 78177 h 1484"/>
              <a:gd name="T84" fmla="*/ 775995 w 1891"/>
              <a:gd name="T85" fmla="*/ 203260 h 1484"/>
              <a:gd name="T86" fmla="*/ 717934 w 1891"/>
              <a:gd name="T87" fmla="*/ 317175 h 1484"/>
              <a:gd name="T88" fmla="*/ 676623 w 1891"/>
              <a:gd name="T89" fmla="*/ 416571 h 1484"/>
              <a:gd name="T90" fmla="*/ 655408 w 1891"/>
              <a:gd name="T91" fmla="*/ 460127 h 1484"/>
              <a:gd name="T92" fmla="*/ 635311 w 1891"/>
              <a:gd name="T93" fmla="*/ 529369 h 1484"/>
              <a:gd name="T94" fmla="*/ 635311 w 1891"/>
              <a:gd name="T95" fmla="*/ 585210 h 1484"/>
              <a:gd name="T96" fmla="*/ 660991 w 1891"/>
              <a:gd name="T97" fmla="*/ 852128 h 1484"/>
              <a:gd name="T98" fmla="*/ 668807 w 1891"/>
              <a:gd name="T99" fmla="*/ 909086 h 1484"/>
              <a:gd name="T100" fmla="*/ 611863 w 1891"/>
              <a:gd name="T101" fmla="*/ 1077724 h 1484"/>
              <a:gd name="T102" fmla="*/ 549337 w 1891"/>
              <a:gd name="T103" fmla="*/ 1114579 h 1484"/>
              <a:gd name="T104" fmla="*/ 577251 w 1891"/>
              <a:gd name="T105" fmla="*/ 1139149 h 1484"/>
              <a:gd name="T106" fmla="*/ 590649 w 1891"/>
              <a:gd name="T107" fmla="*/ 1154784 h 1484"/>
              <a:gd name="T108" fmla="*/ 585066 w 1891"/>
              <a:gd name="T109" fmla="*/ 1194990 h 1484"/>
              <a:gd name="T110" fmla="*/ 656525 w 1891"/>
              <a:gd name="T111" fmla="*/ 1184938 h 1484"/>
              <a:gd name="T112" fmla="*/ 683322 w 1891"/>
              <a:gd name="T113" fmla="*/ 1188289 h 1484"/>
              <a:gd name="T114" fmla="*/ 434334 w 1891"/>
              <a:gd name="T115" fmla="*/ 1298853 h 1484"/>
              <a:gd name="T116" fmla="*/ 217725 w 1891"/>
              <a:gd name="T117" fmla="*/ 1383731 h 1484"/>
              <a:gd name="T118" fmla="*/ 2111375 w 1891"/>
              <a:gd name="T119" fmla="*/ 1657350 h 1484"/>
              <a:gd name="T120" fmla="*/ 676623 w 1891"/>
              <a:gd name="T121" fmla="*/ 452309 h 14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1" h="1484">
                <a:moveTo>
                  <a:pt x="562" y="480"/>
                </a:moveTo>
                <a:lnTo>
                  <a:pt x="562" y="485"/>
                </a:lnTo>
                <a:lnTo>
                  <a:pt x="563" y="482"/>
                </a:lnTo>
                <a:lnTo>
                  <a:pt x="563" y="480"/>
                </a:lnTo>
                <a:lnTo>
                  <a:pt x="562" y="480"/>
                </a:lnTo>
                <a:close/>
                <a:moveTo>
                  <a:pt x="563" y="487"/>
                </a:moveTo>
                <a:lnTo>
                  <a:pt x="562" y="485"/>
                </a:lnTo>
                <a:lnTo>
                  <a:pt x="562" y="486"/>
                </a:lnTo>
                <a:lnTo>
                  <a:pt x="563" y="487"/>
                </a:lnTo>
                <a:close/>
                <a:moveTo>
                  <a:pt x="1888" y="1481"/>
                </a:moveTo>
                <a:lnTo>
                  <a:pt x="1888" y="1481"/>
                </a:lnTo>
                <a:lnTo>
                  <a:pt x="1881" y="1473"/>
                </a:lnTo>
                <a:lnTo>
                  <a:pt x="1876" y="1465"/>
                </a:lnTo>
                <a:lnTo>
                  <a:pt x="1866" y="1452"/>
                </a:lnTo>
                <a:lnTo>
                  <a:pt x="1848" y="1429"/>
                </a:lnTo>
                <a:lnTo>
                  <a:pt x="1843" y="1423"/>
                </a:lnTo>
                <a:lnTo>
                  <a:pt x="1837" y="1418"/>
                </a:lnTo>
                <a:lnTo>
                  <a:pt x="1833" y="1412"/>
                </a:lnTo>
                <a:lnTo>
                  <a:pt x="1828" y="1406"/>
                </a:lnTo>
                <a:lnTo>
                  <a:pt x="1818" y="1393"/>
                </a:lnTo>
                <a:lnTo>
                  <a:pt x="1813" y="1385"/>
                </a:lnTo>
                <a:lnTo>
                  <a:pt x="1807" y="1378"/>
                </a:lnTo>
                <a:lnTo>
                  <a:pt x="1754" y="1311"/>
                </a:lnTo>
                <a:lnTo>
                  <a:pt x="1738" y="1294"/>
                </a:lnTo>
                <a:lnTo>
                  <a:pt x="1733" y="1286"/>
                </a:lnTo>
                <a:lnTo>
                  <a:pt x="1726" y="1278"/>
                </a:lnTo>
                <a:lnTo>
                  <a:pt x="1714" y="1265"/>
                </a:lnTo>
                <a:lnTo>
                  <a:pt x="1705" y="1258"/>
                </a:lnTo>
                <a:lnTo>
                  <a:pt x="1699" y="1253"/>
                </a:lnTo>
                <a:lnTo>
                  <a:pt x="1627" y="1220"/>
                </a:lnTo>
                <a:lnTo>
                  <a:pt x="1612" y="1209"/>
                </a:lnTo>
                <a:lnTo>
                  <a:pt x="1609" y="1206"/>
                </a:lnTo>
                <a:lnTo>
                  <a:pt x="1602" y="1200"/>
                </a:lnTo>
                <a:lnTo>
                  <a:pt x="1598" y="1199"/>
                </a:lnTo>
                <a:lnTo>
                  <a:pt x="1593" y="1198"/>
                </a:lnTo>
                <a:lnTo>
                  <a:pt x="1587" y="1196"/>
                </a:lnTo>
                <a:lnTo>
                  <a:pt x="1583" y="1194"/>
                </a:lnTo>
                <a:lnTo>
                  <a:pt x="1572" y="1189"/>
                </a:lnTo>
                <a:lnTo>
                  <a:pt x="1567" y="1188"/>
                </a:lnTo>
                <a:lnTo>
                  <a:pt x="1553" y="1181"/>
                </a:lnTo>
                <a:lnTo>
                  <a:pt x="1556" y="1180"/>
                </a:lnTo>
                <a:lnTo>
                  <a:pt x="1550" y="1177"/>
                </a:lnTo>
                <a:lnTo>
                  <a:pt x="1541" y="1174"/>
                </a:lnTo>
                <a:lnTo>
                  <a:pt x="1523" y="1169"/>
                </a:lnTo>
                <a:lnTo>
                  <a:pt x="1516" y="1167"/>
                </a:lnTo>
                <a:lnTo>
                  <a:pt x="1513" y="1167"/>
                </a:lnTo>
                <a:lnTo>
                  <a:pt x="1510" y="1167"/>
                </a:lnTo>
                <a:lnTo>
                  <a:pt x="1487" y="1156"/>
                </a:lnTo>
                <a:lnTo>
                  <a:pt x="1462" y="1147"/>
                </a:lnTo>
                <a:lnTo>
                  <a:pt x="1435" y="1136"/>
                </a:lnTo>
                <a:lnTo>
                  <a:pt x="1414" y="1129"/>
                </a:lnTo>
                <a:lnTo>
                  <a:pt x="1400" y="1125"/>
                </a:lnTo>
                <a:lnTo>
                  <a:pt x="1399" y="1123"/>
                </a:lnTo>
                <a:lnTo>
                  <a:pt x="1398" y="1122"/>
                </a:lnTo>
                <a:lnTo>
                  <a:pt x="1396" y="1119"/>
                </a:lnTo>
                <a:lnTo>
                  <a:pt x="1389" y="1118"/>
                </a:lnTo>
                <a:lnTo>
                  <a:pt x="1376" y="1115"/>
                </a:lnTo>
                <a:lnTo>
                  <a:pt x="1374" y="1114"/>
                </a:lnTo>
                <a:lnTo>
                  <a:pt x="1372" y="1111"/>
                </a:lnTo>
                <a:lnTo>
                  <a:pt x="1369" y="1107"/>
                </a:lnTo>
                <a:lnTo>
                  <a:pt x="1366" y="1108"/>
                </a:lnTo>
                <a:lnTo>
                  <a:pt x="1363" y="1108"/>
                </a:lnTo>
                <a:lnTo>
                  <a:pt x="1348" y="1104"/>
                </a:lnTo>
                <a:lnTo>
                  <a:pt x="1337" y="1100"/>
                </a:lnTo>
                <a:lnTo>
                  <a:pt x="1333" y="1097"/>
                </a:lnTo>
                <a:lnTo>
                  <a:pt x="1326" y="1094"/>
                </a:lnTo>
                <a:lnTo>
                  <a:pt x="1322" y="1094"/>
                </a:lnTo>
                <a:lnTo>
                  <a:pt x="1315" y="1090"/>
                </a:lnTo>
                <a:lnTo>
                  <a:pt x="1307" y="1086"/>
                </a:lnTo>
                <a:lnTo>
                  <a:pt x="1301" y="1083"/>
                </a:lnTo>
                <a:lnTo>
                  <a:pt x="1295" y="1081"/>
                </a:lnTo>
                <a:lnTo>
                  <a:pt x="1289" y="1077"/>
                </a:lnTo>
                <a:lnTo>
                  <a:pt x="1284" y="1074"/>
                </a:lnTo>
                <a:lnTo>
                  <a:pt x="1273" y="1064"/>
                </a:lnTo>
                <a:lnTo>
                  <a:pt x="1271" y="1061"/>
                </a:lnTo>
                <a:lnTo>
                  <a:pt x="1273" y="1059"/>
                </a:lnTo>
                <a:lnTo>
                  <a:pt x="1278" y="1056"/>
                </a:lnTo>
                <a:lnTo>
                  <a:pt x="1282" y="1053"/>
                </a:lnTo>
                <a:lnTo>
                  <a:pt x="1284" y="1049"/>
                </a:lnTo>
                <a:lnTo>
                  <a:pt x="1284" y="1048"/>
                </a:lnTo>
                <a:lnTo>
                  <a:pt x="1282" y="1046"/>
                </a:lnTo>
                <a:lnTo>
                  <a:pt x="1281" y="1045"/>
                </a:lnTo>
                <a:lnTo>
                  <a:pt x="1281" y="1042"/>
                </a:lnTo>
                <a:lnTo>
                  <a:pt x="1281" y="1039"/>
                </a:lnTo>
                <a:lnTo>
                  <a:pt x="1282" y="1037"/>
                </a:lnTo>
                <a:lnTo>
                  <a:pt x="1285" y="1032"/>
                </a:lnTo>
                <a:lnTo>
                  <a:pt x="1286" y="1031"/>
                </a:lnTo>
                <a:lnTo>
                  <a:pt x="1288" y="1031"/>
                </a:lnTo>
                <a:lnTo>
                  <a:pt x="1289" y="1031"/>
                </a:lnTo>
                <a:lnTo>
                  <a:pt x="1290" y="1032"/>
                </a:lnTo>
                <a:lnTo>
                  <a:pt x="1289" y="1032"/>
                </a:lnTo>
                <a:lnTo>
                  <a:pt x="1288" y="1034"/>
                </a:lnTo>
                <a:lnTo>
                  <a:pt x="1289" y="1034"/>
                </a:lnTo>
                <a:lnTo>
                  <a:pt x="1296" y="1037"/>
                </a:lnTo>
                <a:lnTo>
                  <a:pt x="1301" y="1039"/>
                </a:lnTo>
                <a:lnTo>
                  <a:pt x="1304" y="1039"/>
                </a:lnTo>
                <a:lnTo>
                  <a:pt x="1307" y="1041"/>
                </a:lnTo>
                <a:lnTo>
                  <a:pt x="1310" y="1041"/>
                </a:lnTo>
                <a:lnTo>
                  <a:pt x="1312" y="1042"/>
                </a:lnTo>
                <a:lnTo>
                  <a:pt x="1314" y="1042"/>
                </a:lnTo>
                <a:lnTo>
                  <a:pt x="1315" y="1041"/>
                </a:lnTo>
                <a:lnTo>
                  <a:pt x="1318" y="1041"/>
                </a:lnTo>
                <a:lnTo>
                  <a:pt x="1319" y="1041"/>
                </a:lnTo>
                <a:lnTo>
                  <a:pt x="1321" y="1041"/>
                </a:lnTo>
                <a:lnTo>
                  <a:pt x="1322" y="1043"/>
                </a:lnTo>
                <a:lnTo>
                  <a:pt x="1322" y="1042"/>
                </a:lnTo>
                <a:lnTo>
                  <a:pt x="1323" y="1041"/>
                </a:lnTo>
                <a:lnTo>
                  <a:pt x="1329" y="1041"/>
                </a:lnTo>
                <a:lnTo>
                  <a:pt x="1336" y="1041"/>
                </a:lnTo>
                <a:lnTo>
                  <a:pt x="1341" y="1041"/>
                </a:lnTo>
                <a:lnTo>
                  <a:pt x="1345" y="1038"/>
                </a:lnTo>
                <a:lnTo>
                  <a:pt x="1358" y="1035"/>
                </a:lnTo>
                <a:lnTo>
                  <a:pt x="1363" y="1034"/>
                </a:lnTo>
                <a:lnTo>
                  <a:pt x="1366" y="1034"/>
                </a:lnTo>
                <a:lnTo>
                  <a:pt x="1369" y="1031"/>
                </a:lnTo>
                <a:lnTo>
                  <a:pt x="1372" y="1028"/>
                </a:lnTo>
                <a:lnTo>
                  <a:pt x="1376" y="1027"/>
                </a:lnTo>
                <a:lnTo>
                  <a:pt x="1383" y="1027"/>
                </a:lnTo>
                <a:lnTo>
                  <a:pt x="1388" y="1027"/>
                </a:lnTo>
                <a:lnTo>
                  <a:pt x="1394" y="1027"/>
                </a:lnTo>
                <a:lnTo>
                  <a:pt x="1400" y="1027"/>
                </a:lnTo>
                <a:lnTo>
                  <a:pt x="1410" y="1026"/>
                </a:lnTo>
                <a:lnTo>
                  <a:pt x="1425" y="1023"/>
                </a:lnTo>
                <a:lnTo>
                  <a:pt x="1435" y="1020"/>
                </a:lnTo>
                <a:lnTo>
                  <a:pt x="1440" y="1017"/>
                </a:lnTo>
                <a:lnTo>
                  <a:pt x="1439" y="1016"/>
                </a:lnTo>
                <a:lnTo>
                  <a:pt x="1437" y="1013"/>
                </a:lnTo>
                <a:lnTo>
                  <a:pt x="1431" y="1013"/>
                </a:lnTo>
                <a:lnTo>
                  <a:pt x="1444" y="1013"/>
                </a:lnTo>
                <a:lnTo>
                  <a:pt x="1448" y="1010"/>
                </a:lnTo>
                <a:lnTo>
                  <a:pt x="1453" y="1008"/>
                </a:lnTo>
                <a:lnTo>
                  <a:pt x="1455" y="1005"/>
                </a:lnTo>
                <a:lnTo>
                  <a:pt x="1455" y="1004"/>
                </a:lnTo>
                <a:lnTo>
                  <a:pt x="1455" y="1002"/>
                </a:lnTo>
                <a:lnTo>
                  <a:pt x="1458" y="1002"/>
                </a:lnTo>
                <a:lnTo>
                  <a:pt x="1462" y="1001"/>
                </a:lnTo>
                <a:lnTo>
                  <a:pt x="1464" y="998"/>
                </a:lnTo>
                <a:lnTo>
                  <a:pt x="1465" y="997"/>
                </a:lnTo>
                <a:lnTo>
                  <a:pt x="1464" y="994"/>
                </a:lnTo>
                <a:lnTo>
                  <a:pt x="1464" y="993"/>
                </a:lnTo>
                <a:lnTo>
                  <a:pt x="1465" y="990"/>
                </a:lnTo>
                <a:lnTo>
                  <a:pt x="1470" y="988"/>
                </a:lnTo>
                <a:lnTo>
                  <a:pt x="1473" y="988"/>
                </a:lnTo>
                <a:lnTo>
                  <a:pt x="1476" y="986"/>
                </a:lnTo>
                <a:lnTo>
                  <a:pt x="1479" y="982"/>
                </a:lnTo>
                <a:lnTo>
                  <a:pt x="1480" y="976"/>
                </a:lnTo>
                <a:lnTo>
                  <a:pt x="1481" y="973"/>
                </a:lnTo>
                <a:lnTo>
                  <a:pt x="1483" y="972"/>
                </a:lnTo>
                <a:lnTo>
                  <a:pt x="1481" y="969"/>
                </a:lnTo>
                <a:lnTo>
                  <a:pt x="1480" y="966"/>
                </a:lnTo>
                <a:lnTo>
                  <a:pt x="1477" y="965"/>
                </a:lnTo>
                <a:lnTo>
                  <a:pt x="1468" y="965"/>
                </a:lnTo>
                <a:lnTo>
                  <a:pt x="1462" y="965"/>
                </a:lnTo>
                <a:lnTo>
                  <a:pt x="1464" y="961"/>
                </a:lnTo>
                <a:lnTo>
                  <a:pt x="1462" y="960"/>
                </a:lnTo>
                <a:lnTo>
                  <a:pt x="1461" y="958"/>
                </a:lnTo>
                <a:lnTo>
                  <a:pt x="1447" y="957"/>
                </a:lnTo>
                <a:lnTo>
                  <a:pt x="1446" y="954"/>
                </a:lnTo>
                <a:lnTo>
                  <a:pt x="1444" y="953"/>
                </a:lnTo>
                <a:lnTo>
                  <a:pt x="1443" y="951"/>
                </a:lnTo>
                <a:lnTo>
                  <a:pt x="1442" y="951"/>
                </a:lnTo>
                <a:lnTo>
                  <a:pt x="1444" y="950"/>
                </a:lnTo>
                <a:lnTo>
                  <a:pt x="1447" y="951"/>
                </a:lnTo>
                <a:lnTo>
                  <a:pt x="1450" y="951"/>
                </a:lnTo>
                <a:lnTo>
                  <a:pt x="1453" y="951"/>
                </a:lnTo>
                <a:lnTo>
                  <a:pt x="1457" y="947"/>
                </a:lnTo>
                <a:lnTo>
                  <a:pt x="1459" y="943"/>
                </a:lnTo>
                <a:lnTo>
                  <a:pt x="1461" y="940"/>
                </a:lnTo>
                <a:lnTo>
                  <a:pt x="1459" y="937"/>
                </a:lnTo>
                <a:lnTo>
                  <a:pt x="1455" y="936"/>
                </a:lnTo>
                <a:lnTo>
                  <a:pt x="1450" y="936"/>
                </a:lnTo>
                <a:lnTo>
                  <a:pt x="1447" y="936"/>
                </a:lnTo>
                <a:lnTo>
                  <a:pt x="1447" y="935"/>
                </a:lnTo>
                <a:lnTo>
                  <a:pt x="1448" y="933"/>
                </a:lnTo>
                <a:lnTo>
                  <a:pt x="1450" y="932"/>
                </a:lnTo>
                <a:lnTo>
                  <a:pt x="1455" y="933"/>
                </a:lnTo>
                <a:lnTo>
                  <a:pt x="1458" y="935"/>
                </a:lnTo>
                <a:lnTo>
                  <a:pt x="1461" y="933"/>
                </a:lnTo>
                <a:lnTo>
                  <a:pt x="1462" y="932"/>
                </a:lnTo>
                <a:lnTo>
                  <a:pt x="1462" y="931"/>
                </a:lnTo>
                <a:lnTo>
                  <a:pt x="1459" y="931"/>
                </a:lnTo>
                <a:lnTo>
                  <a:pt x="1453" y="929"/>
                </a:lnTo>
                <a:lnTo>
                  <a:pt x="1450" y="928"/>
                </a:lnTo>
                <a:lnTo>
                  <a:pt x="1451" y="926"/>
                </a:lnTo>
                <a:lnTo>
                  <a:pt x="1450" y="926"/>
                </a:lnTo>
                <a:lnTo>
                  <a:pt x="1448" y="925"/>
                </a:lnTo>
                <a:lnTo>
                  <a:pt x="1447" y="924"/>
                </a:lnTo>
                <a:lnTo>
                  <a:pt x="1447" y="922"/>
                </a:lnTo>
                <a:lnTo>
                  <a:pt x="1447" y="920"/>
                </a:lnTo>
                <a:lnTo>
                  <a:pt x="1443" y="917"/>
                </a:lnTo>
                <a:lnTo>
                  <a:pt x="1435" y="915"/>
                </a:lnTo>
                <a:lnTo>
                  <a:pt x="1431" y="914"/>
                </a:lnTo>
                <a:lnTo>
                  <a:pt x="1429" y="913"/>
                </a:lnTo>
                <a:lnTo>
                  <a:pt x="1426" y="910"/>
                </a:lnTo>
                <a:lnTo>
                  <a:pt x="1424" y="909"/>
                </a:lnTo>
                <a:lnTo>
                  <a:pt x="1421" y="907"/>
                </a:lnTo>
                <a:lnTo>
                  <a:pt x="1420" y="906"/>
                </a:lnTo>
                <a:lnTo>
                  <a:pt x="1410" y="906"/>
                </a:lnTo>
                <a:lnTo>
                  <a:pt x="1410" y="904"/>
                </a:lnTo>
                <a:lnTo>
                  <a:pt x="1405" y="902"/>
                </a:lnTo>
                <a:lnTo>
                  <a:pt x="1399" y="900"/>
                </a:lnTo>
                <a:lnTo>
                  <a:pt x="1395" y="899"/>
                </a:lnTo>
                <a:lnTo>
                  <a:pt x="1395" y="896"/>
                </a:lnTo>
                <a:lnTo>
                  <a:pt x="1392" y="893"/>
                </a:lnTo>
                <a:lnTo>
                  <a:pt x="1384" y="888"/>
                </a:lnTo>
                <a:lnTo>
                  <a:pt x="1377" y="884"/>
                </a:lnTo>
                <a:lnTo>
                  <a:pt x="1377" y="881"/>
                </a:lnTo>
                <a:lnTo>
                  <a:pt x="1378" y="878"/>
                </a:lnTo>
                <a:lnTo>
                  <a:pt x="1381" y="876"/>
                </a:lnTo>
                <a:lnTo>
                  <a:pt x="1383" y="873"/>
                </a:lnTo>
                <a:lnTo>
                  <a:pt x="1384" y="870"/>
                </a:lnTo>
                <a:lnTo>
                  <a:pt x="1384" y="860"/>
                </a:lnTo>
                <a:lnTo>
                  <a:pt x="1387" y="858"/>
                </a:lnTo>
                <a:lnTo>
                  <a:pt x="1389" y="854"/>
                </a:lnTo>
                <a:lnTo>
                  <a:pt x="1394" y="849"/>
                </a:lnTo>
                <a:lnTo>
                  <a:pt x="1395" y="847"/>
                </a:lnTo>
                <a:lnTo>
                  <a:pt x="1396" y="834"/>
                </a:lnTo>
                <a:lnTo>
                  <a:pt x="1399" y="830"/>
                </a:lnTo>
                <a:lnTo>
                  <a:pt x="1399" y="823"/>
                </a:lnTo>
                <a:lnTo>
                  <a:pt x="1399" y="818"/>
                </a:lnTo>
                <a:lnTo>
                  <a:pt x="1399" y="816"/>
                </a:lnTo>
                <a:lnTo>
                  <a:pt x="1399" y="815"/>
                </a:lnTo>
                <a:lnTo>
                  <a:pt x="1399" y="814"/>
                </a:lnTo>
                <a:lnTo>
                  <a:pt x="1400" y="812"/>
                </a:lnTo>
                <a:lnTo>
                  <a:pt x="1402" y="811"/>
                </a:lnTo>
                <a:lnTo>
                  <a:pt x="1399" y="809"/>
                </a:lnTo>
                <a:lnTo>
                  <a:pt x="1398" y="808"/>
                </a:lnTo>
                <a:lnTo>
                  <a:pt x="1399" y="807"/>
                </a:lnTo>
                <a:lnTo>
                  <a:pt x="1400" y="805"/>
                </a:lnTo>
                <a:lnTo>
                  <a:pt x="1402" y="804"/>
                </a:lnTo>
                <a:lnTo>
                  <a:pt x="1402" y="803"/>
                </a:lnTo>
                <a:lnTo>
                  <a:pt x="1400" y="801"/>
                </a:lnTo>
                <a:lnTo>
                  <a:pt x="1399" y="800"/>
                </a:lnTo>
                <a:lnTo>
                  <a:pt x="1399" y="796"/>
                </a:lnTo>
                <a:lnTo>
                  <a:pt x="1399" y="792"/>
                </a:lnTo>
                <a:lnTo>
                  <a:pt x="1400" y="790"/>
                </a:lnTo>
                <a:lnTo>
                  <a:pt x="1402" y="787"/>
                </a:lnTo>
                <a:lnTo>
                  <a:pt x="1402" y="785"/>
                </a:lnTo>
                <a:lnTo>
                  <a:pt x="1400" y="782"/>
                </a:lnTo>
                <a:lnTo>
                  <a:pt x="1402" y="781"/>
                </a:lnTo>
                <a:lnTo>
                  <a:pt x="1402" y="775"/>
                </a:lnTo>
                <a:lnTo>
                  <a:pt x="1403" y="771"/>
                </a:lnTo>
                <a:lnTo>
                  <a:pt x="1405" y="765"/>
                </a:lnTo>
                <a:lnTo>
                  <a:pt x="1407" y="759"/>
                </a:lnTo>
                <a:lnTo>
                  <a:pt x="1409" y="752"/>
                </a:lnTo>
                <a:lnTo>
                  <a:pt x="1409" y="732"/>
                </a:lnTo>
                <a:lnTo>
                  <a:pt x="1407" y="717"/>
                </a:lnTo>
                <a:lnTo>
                  <a:pt x="1410" y="714"/>
                </a:lnTo>
                <a:lnTo>
                  <a:pt x="1411" y="713"/>
                </a:lnTo>
                <a:lnTo>
                  <a:pt x="1410" y="710"/>
                </a:lnTo>
                <a:lnTo>
                  <a:pt x="1409" y="709"/>
                </a:lnTo>
                <a:lnTo>
                  <a:pt x="1409" y="706"/>
                </a:lnTo>
                <a:lnTo>
                  <a:pt x="1409" y="698"/>
                </a:lnTo>
                <a:lnTo>
                  <a:pt x="1409" y="686"/>
                </a:lnTo>
                <a:lnTo>
                  <a:pt x="1409" y="673"/>
                </a:lnTo>
                <a:lnTo>
                  <a:pt x="1409" y="664"/>
                </a:lnTo>
                <a:lnTo>
                  <a:pt x="1411" y="648"/>
                </a:lnTo>
                <a:lnTo>
                  <a:pt x="1416" y="633"/>
                </a:lnTo>
                <a:lnTo>
                  <a:pt x="1420" y="622"/>
                </a:lnTo>
                <a:lnTo>
                  <a:pt x="1424" y="621"/>
                </a:lnTo>
                <a:lnTo>
                  <a:pt x="1428" y="619"/>
                </a:lnTo>
                <a:lnTo>
                  <a:pt x="1428" y="618"/>
                </a:lnTo>
                <a:lnTo>
                  <a:pt x="1429" y="615"/>
                </a:lnTo>
                <a:lnTo>
                  <a:pt x="1426" y="610"/>
                </a:lnTo>
                <a:lnTo>
                  <a:pt x="1425" y="607"/>
                </a:lnTo>
                <a:lnTo>
                  <a:pt x="1425" y="606"/>
                </a:lnTo>
                <a:lnTo>
                  <a:pt x="1429" y="600"/>
                </a:lnTo>
                <a:lnTo>
                  <a:pt x="1431" y="597"/>
                </a:lnTo>
                <a:lnTo>
                  <a:pt x="1432" y="595"/>
                </a:lnTo>
                <a:lnTo>
                  <a:pt x="1431" y="589"/>
                </a:lnTo>
                <a:lnTo>
                  <a:pt x="1429" y="586"/>
                </a:lnTo>
                <a:lnTo>
                  <a:pt x="1431" y="582"/>
                </a:lnTo>
                <a:lnTo>
                  <a:pt x="1431" y="580"/>
                </a:lnTo>
                <a:lnTo>
                  <a:pt x="1429" y="578"/>
                </a:lnTo>
                <a:lnTo>
                  <a:pt x="1426" y="573"/>
                </a:lnTo>
                <a:lnTo>
                  <a:pt x="1424" y="567"/>
                </a:lnTo>
                <a:lnTo>
                  <a:pt x="1422" y="564"/>
                </a:lnTo>
                <a:lnTo>
                  <a:pt x="1422" y="559"/>
                </a:lnTo>
                <a:lnTo>
                  <a:pt x="1422" y="555"/>
                </a:lnTo>
                <a:lnTo>
                  <a:pt x="1424" y="549"/>
                </a:lnTo>
                <a:lnTo>
                  <a:pt x="1425" y="541"/>
                </a:lnTo>
                <a:lnTo>
                  <a:pt x="1422" y="529"/>
                </a:lnTo>
                <a:lnTo>
                  <a:pt x="1420" y="519"/>
                </a:lnTo>
                <a:lnTo>
                  <a:pt x="1421" y="515"/>
                </a:lnTo>
                <a:lnTo>
                  <a:pt x="1420" y="511"/>
                </a:lnTo>
                <a:lnTo>
                  <a:pt x="1420" y="505"/>
                </a:lnTo>
                <a:lnTo>
                  <a:pt x="1416" y="489"/>
                </a:lnTo>
                <a:lnTo>
                  <a:pt x="1414" y="479"/>
                </a:lnTo>
                <a:lnTo>
                  <a:pt x="1413" y="472"/>
                </a:lnTo>
                <a:lnTo>
                  <a:pt x="1410" y="465"/>
                </a:lnTo>
                <a:lnTo>
                  <a:pt x="1410" y="456"/>
                </a:lnTo>
                <a:lnTo>
                  <a:pt x="1407" y="443"/>
                </a:lnTo>
                <a:lnTo>
                  <a:pt x="1403" y="438"/>
                </a:lnTo>
                <a:lnTo>
                  <a:pt x="1400" y="434"/>
                </a:lnTo>
                <a:lnTo>
                  <a:pt x="1395" y="418"/>
                </a:lnTo>
                <a:lnTo>
                  <a:pt x="1365" y="357"/>
                </a:lnTo>
                <a:lnTo>
                  <a:pt x="1359" y="346"/>
                </a:lnTo>
                <a:lnTo>
                  <a:pt x="1358" y="340"/>
                </a:lnTo>
                <a:lnTo>
                  <a:pt x="1356" y="332"/>
                </a:lnTo>
                <a:lnTo>
                  <a:pt x="1352" y="319"/>
                </a:lnTo>
                <a:lnTo>
                  <a:pt x="1339" y="300"/>
                </a:lnTo>
                <a:lnTo>
                  <a:pt x="1333" y="289"/>
                </a:lnTo>
                <a:lnTo>
                  <a:pt x="1332" y="284"/>
                </a:lnTo>
                <a:lnTo>
                  <a:pt x="1332" y="279"/>
                </a:lnTo>
                <a:lnTo>
                  <a:pt x="1329" y="277"/>
                </a:lnTo>
                <a:lnTo>
                  <a:pt x="1328" y="278"/>
                </a:lnTo>
                <a:lnTo>
                  <a:pt x="1326" y="278"/>
                </a:lnTo>
                <a:lnTo>
                  <a:pt x="1323" y="274"/>
                </a:lnTo>
                <a:lnTo>
                  <a:pt x="1323" y="273"/>
                </a:lnTo>
                <a:lnTo>
                  <a:pt x="1323" y="268"/>
                </a:lnTo>
                <a:lnTo>
                  <a:pt x="1319" y="263"/>
                </a:lnTo>
                <a:lnTo>
                  <a:pt x="1317" y="257"/>
                </a:lnTo>
                <a:lnTo>
                  <a:pt x="1315" y="256"/>
                </a:lnTo>
                <a:lnTo>
                  <a:pt x="1314" y="253"/>
                </a:lnTo>
                <a:lnTo>
                  <a:pt x="1312" y="252"/>
                </a:lnTo>
                <a:lnTo>
                  <a:pt x="1312" y="249"/>
                </a:lnTo>
                <a:lnTo>
                  <a:pt x="1312" y="245"/>
                </a:lnTo>
                <a:lnTo>
                  <a:pt x="1312" y="241"/>
                </a:lnTo>
                <a:lnTo>
                  <a:pt x="1310" y="237"/>
                </a:lnTo>
                <a:lnTo>
                  <a:pt x="1307" y="234"/>
                </a:lnTo>
                <a:lnTo>
                  <a:pt x="1301" y="231"/>
                </a:lnTo>
                <a:lnTo>
                  <a:pt x="1304" y="230"/>
                </a:lnTo>
                <a:lnTo>
                  <a:pt x="1306" y="227"/>
                </a:lnTo>
                <a:lnTo>
                  <a:pt x="1303" y="224"/>
                </a:lnTo>
                <a:lnTo>
                  <a:pt x="1300" y="220"/>
                </a:lnTo>
                <a:lnTo>
                  <a:pt x="1299" y="219"/>
                </a:lnTo>
                <a:lnTo>
                  <a:pt x="1297" y="213"/>
                </a:lnTo>
                <a:lnTo>
                  <a:pt x="1296" y="209"/>
                </a:lnTo>
                <a:lnTo>
                  <a:pt x="1293" y="205"/>
                </a:lnTo>
                <a:lnTo>
                  <a:pt x="1292" y="202"/>
                </a:lnTo>
                <a:lnTo>
                  <a:pt x="1292" y="201"/>
                </a:lnTo>
                <a:lnTo>
                  <a:pt x="1292" y="198"/>
                </a:lnTo>
                <a:lnTo>
                  <a:pt x="1290" y="197"/>
                </a:lnTo>
                <a:lnTo>
                  <a:pt x="1289" y="197"/>
                </a:lnTo>
                <a:lnTo>
                  <a:pt x="1288" y="194"/>
                </a:lnTo>
                <a:lnTo>
                  <a:pt x="1286" y="190"/>
                </a:lnTo>
                <a:lnTo>
                  <a:pt x="1285" y="184"/>
                </a:lnTo>
                <a:lnTo>
                  <a:pt x="1284" y="184"/>
                </a:lnTo>
                <a:lnTo>
                  <a:pt x="1282" y="184"/>
                </a:lnTo>
                <a:lnTo>
                  <a:pt x="1284" y="183"/>
                </a:lnTo>
                <a:lnTo>
                  <a:pt x="1284" y="182"/>
                </a:lnTo>
                <a:lnTo>
                  <a:pt x="1279" y="179"/>
                </a:lnTo>
                <a:lnTo>
                  <a:pt x="1275" y="176"/>
                </a:lnTo>
                <a:lnTo>
                  <a:pt x="1275" y="172"/>
                </a:lnTo>
                <a:lnTo>
                  <a:pt x="1275" y="171"/>
                </a:lnTo>
                <a:lnTo>
                  <a:pt x="1275" y="169"/>
                </a:lnTo>
                <a:lnTo>
                  <a:pt x="1273" y="165"/>
                </a:lnTo>
                <a:lnTo>
                  <a:pt x="1273" y="164"/>
                </a:lnTo>
                <a:lnTo>
                  <a:pt x="1274" y="164"/>
                </a:lnTo>
                <a:lnTo>
                  <a:pt x="1274" y="161"/>
                </a:lnTo>
                <a:lnTo>
                  <a:pt x="1273" y="157"/>
                </a:lnTo>
                <a:lnTo>
                  <a:pt x="1270" y="154"/>
                </a:lnTo>
                <a:lnTo>
                  <a:pt x="1268" y="153"/>
                </a:lnTo>
                <a:lnTo>
                  <a:pt x="1270" y="153"/>
                </a:lnTo>
                <a:lnTo>
                  <a:pt x="1268" y="150"/>
                </a:lnTo>
                <a:lnTo>
                  <a:pt x="1264" y="147"/>
                </a:lnTo>
                <a:lnTo>
                  <a:pt x="1263" y="145"/>
                </a:lnTo>
                <a:lnTo>
                  <a:pt x="1263" y="140"/>
                </a:lnTo>
                <a:lnTo>
                  <a:pt x="1262" y="138"/>
                </a:lnTo>
                <a:lnTo>
                  <a:pt x="1255" y="131"/>
                </a:lnTo>
                <a:lnTo>
                  <a:pt x="1256" y="129"/>
                </a:lnTo>
                <a:lnTo>
                  <a:pt x="1255" y="123"/>
                </a:lnTo>
                <a:lnTo>
                  <a:pt x="1251" y="118"/>
                </a:lnTo>
                <a:lnTo>
                  <a:pt x="1246" y="114"/>
                </a:lnTo>
                <a:lnTo>
                  <a:pt x="1241" y="109"/>
                </a:lnTo>
                <a:lnTo>
                  <a:pt x="1241" y="105"/>
                </a:lnTo>
                <a:lnTo>
                  <a:pt x="1235" y="96"/>
                </a:lnTo>
                <a:lnTo>
                  <a:pt x="1226" y="85"/>
                </a:lnTo>
                <a:lnTo>
                  <a:pt x="1218" y="77"/>
                </a:lnTo>
                <a:lnTo>
                  <a:pt x="1219" y="77"/>
                </a:lnTo>
                <a:lnTo>
                  <a:pt x="1219" y="76"/>
                </a:lnTo>
                <a:lnTo>
                  <a:pt x="1212" y="72"/>
                </a:lnTo>
                <a:lnTo>
                  <a:pt x="1208" y="67"/>
                </a:lnTo>
                <a:lnTo>
                  <a:pt x="1205" y="66"/>
                </a:lnTo>
                <a:lnTo>
                  <a:pt x="1204" y="63"/>
                </a:lnTo>
                <a:lnTo>
                  <a:pt x="1201" y="58"/>
                </a:lnTo>
                <a:lnTo>
                  <a:pt x="1198" y="56"/>
                </a:lnTo>
                <a:lnTo>
                  <a:pt x="1194" y="54"/>
                </a:lnTo>
                <a:lnTo>
                  <a:pt x="1187" y="51"/>
                </a:lnTo>
                <a:lnTo>
                  <a:pt x="1182" y="47"/>
                </a:lnTo>
                <a:lnTo>
                  <a:pt x="1143" y="26"/>
                </a:lnTo>
                <a:lnTo>
                  <a:pt x="1124" y="21"/>
                </a:lnTo>
                <a:lnTo>
                  <a:pt x="1117" y="21"/>
                </a:lnTo>
                <a:lnTo>
                  <a:pt x="1115" y="21"/>
                </a:lnTo>
                <a:lnTo>
                  <a:pt x="1113" y="18"/>
                </a:lnTo>
                <a:lnTo>
                  <a:pt x="1106" y="17"/>
                </a:lnTo>
                <a:lnTo>
                  <a:pt x="1110" y="12"/>
                </a:lnTo>
                <a:lnTo>
                  <a:pt x="1109" y="14"/>
                </a:lnTo>
                <a:lnTo>
                  <a:pt x="1104" y="14"/>
                </a:lnTo>
                <a:lnTo>
                  <a:pt x="1102" y="12"/>
                </a:lnTo>
                <a:lnTo>
                  <a:pt x="1098" y="10"/>
                </a:lnTo>
                <a:lnTo>
                  <a:pt x="1090" y="7"/>
                </a:lnTo>
                <a:lnTo>
                  <a:pt x="1083" y="6"/>
                </a:lnTo>
                <a:lnTo>
                  <a:pt x="1072" y="6"/>
                </a:lnTo>
                <a:lnTo>
                  <a:pt x="1062" y="7"/>
                </a:lnTo>
                <a:lnTo>
                  <a:pt x="1054" y="8"/>
                </a:lnTo>
                <a:lnTo>
                  <a:pt x="1043" y="14"/>
                </a:lnTo>
                <a:lnTo>
                  <a:pt x="1038" y="15"/>
                </a:lnTo>
                <a:lnTo>
                  <a:pt x="1043" y="11"/>
                </a:lnTo>
                <a:lnTo>
                  <a:pt x="1044" y="8"/>
                </a:lnTo>
                <a:lnTo>
                  <a:pt x="1044" y="7"/>
                </a:lnTo>
                <a:lnTo>
                  <a:pt x="1042" y="6"/>
                </a:lnTo>
                <a:lnTo>
                  <a:pt x="1039" y="7"/>
                </a:lnTo>
                <a:lnTo>
                  <a:pt x="1038" y="8"/>
                </a:lnTo>
                <a:lnTo>
                  <a:pt x="1038" y="10"/>
                </a:lnTo>
                <a:lnTo>
                  <a:pt x="1038" y="11"/>
                </a:lnTo>
                <a:lnTo>
                  <a:pt x="1036" y="11"/>
                </a:lnTo>
                <a:lnTo>
                  <a:pt x="1033" y="12"/>
                </a:lnTo>
                <a:lnTo>
                  <a:pt x="1025" y="11"/>
                </a:lnTo>
                <a:lnTo>
                  <a:pt x="1020" y="10"/>
                </a:lnTo>
                <a:lnTo>
                  <a:pt x="1017" y="10"/>
                </a:lnTo>
                <a:lnTo>
                  <a:pt x="1016" y="10"/>
                </a:lnTo>
                <a:lnTo>
                  <a:pt x="1016" y="12"/>
                </a:lnTo>
                <a:lnTo>
                  <a:pt x="1017" y="12"/>
                </a:lnTo>
                <a:lnTo>
                  <a:pt x="1014" y="17"/>
                </a:lnTo>
                <a:lnTo>
                  <a:pt x="1011" y="19"/>
                </a:lnTo>
                <a:lnTo>
                  <a:pt x="1010" y="21"/>
                </a:lnTo>
                <a:lnTo>
                  <a:pt x="1009" y="21"/>
                </a:lnTo>
                <a:lnTo>
                  <a:pt x="1007" y="22"/>
                </a:lnTo>
                <a:lnTo>
                  <a:pt x="1006" y="23"/>
                </a:lnTo>
                <a:lnTo>
                  <a:pt x="1003" y="29"/>
                </a:lnTo>
                <a:lnTo>
                  <a:pt x="998" y="40"/>
                </a:lnTo>
                <a:lnTo>
                  <a:pt x="996" y="41"/>
                </a:lnTo>
                <a:lnTo>
                  <a:pt x="994" y="40"/>
                </a:lnTo>
                <a:lnTo>
                  <a:pt x="992" y="37"/>
                </a:lnTo>
                <a:lnTo>
                  <a:pt x="991" y="37"/>
                </a:lnTo>
                <a:lnTo>
                  <a:pt x="988" y="37"/>
                </a:lnTo>
                <a:lnTo>
                  <a:pt x="983" y="37"/>
                </a:lnTo>
                <a:lnTo>
                  <a:pt x="980" y="37"/>
                </a:lnTo>
                <a:lnTo>
                  <a:pt x="978" y="34"/>
                </a:lnTo>
                <a:lnTo>
                  <a:pt x="976" y="32"/>
                </a:lnTo>
                <a:lnTo>
                  <a:pt x="974" y="33"/>
                </a:lnTo>
                <a:lnTo>
                  <a:pt x="974" y="34"/>
                </a:lnTo>
                <a:lnTo>
                  <a:pt x="974" y="37"/>
                </a:lnTo>
                <a:lnTo>
                  <a:pt x="974" y="39"/>
                </a:lnTo>
                <a:lnTo>
                  <a:pt x="972" y="36"/>
                </a:lnTo>
                <a:lnTo>
                  <a:pt x="972" y="34"/>
                </a:lnTo>
                <a:lnTo>
                  <a:pt x="970" y="36"/>
                </a:lnTo>
                <a:lnTo>
                  <a:pt x="966" y="33"/>
                </a:lnTo>
                <a:lnTo>
                  <a:pt x="965" y="32"/>
                </a:lnTo>
                <a:lnTo>
                  <a:pt x="962" y="30"/>
                </a:lnTo>
                <a:lnTo>
                  <a:pt x="959" y="30"/>
                </a:lnTo>
                <a:lnTo>
                  <a:pt x="958" y="29"/>
                </a:lnTo>
                <a:lnTo>
                  <a:pt x="959" y="28"/>
                </a:lnTo>
                <a:lnTo>
                  <a:pt x="961" y="28"/>
                </a:lnTo>
                <a:lnTo>
                  <a:pt x="962" y="26"/>
                </a:lnTo>
                <a:lnTo>
                  <a:pt x="959" y="26"/>
                </a:lnTo>
                <a:lnTo>
                  <a:pt x="955" y="28"/>
                </a:lnTo>
                <a:lnTo>
                  <a:pt x="954" y="28"/>
                </a:lnTo>
                <a:lnTo>
                  <a:pt x="951" y="26"/>
                </a:lnTo>
                <a:lnTo>
                  <a:pt x="948" y="25"/>
                </a:lnTo>
                <a:lnTo>
                  <a:pt x="948" y="23"/>
                </a:lnTo>
                <a:lnTo>
                  <a:pt x="951" y="21"/>
                </a:lnTo>
                <a:lnTo>
                  <a:pt x="951" y="19"/>
                </a:lnTo>
                <a:lnTo>
                  <a:pt x="946" y="18"/>
                </a:lnTo>
                <a:lnTo>
                  <a:pt x="943" y="18"/>
                </a:lnTo>
                <a:lnTo>
                  <a:pt x="939" y="19"/>
                </a:lnTo>
                <a:lnTo>
                  <a:pt x="935" y="21"/>
                </a:lnTo>
                <a:lnTo>
                  <a:pt x="930" y="21"/>
                </a:lnTo>
                <a:lnTo>
                  <a:pt x="925" y="21"/>
                </a:lnTo>
                <a:lnTo>
                  <a:pt x="926" y="19"/>
                </a:lnTo>
                <a:lnTo>
                  <a:pt x="928" y="18"/>
                </a:lnTo>
                <a:lnTo>
                  <a:pt x="922" y="14"/>
                </a:lnTo>
                <a:lnTo>
                  <a:pt x="921" y="12"/>
                </a:lnTo>
                <a:lnTo>
                  <a:pt x="919" y="11"/>
                </a:lnTo>
                <a:lnTo>
                  <a:pt x="919" y="10"/>
                </a:lnTo>
                <a:lnTo>
                  <a:pt x="921" y="10"/>
                </a:lnTo>
                <a:lnTo>
                  <a:pt x="919" y="8"/>
                </a:lnTo>
                <a:lnTo>
                  <a:pt x="919" y="7"/>
                </a:lnTo>
                <a:lnTo>
                  <a:pt x="917" y="6"/>
                </a:lnTo>
                <a:lnTo>
                  <a:pt x="910" y="7"/>
                </a:lnTo>
                <a:lnTo>
                  <a:pt x="906" y="7"/>
                </a:lnTo>
                <a:lnTo>
                  <a:pt x="904" y="6"/>
                </a:lnTo>
                <a:lnTo>
                  <a:pt x="902" y="4"/>
                </a:lnTo>
                <a:lnTo>
                  <a:pt x="897" y="4"/>
                </a:lnTo>
                <a:lnTo>
                  <a:pt x="893" y="4"/>
                </a:lnTo>
                <a:lnTo>
                  <a:pt x="889" y="4"/>
                </a:lnTo>
                <a:lnTo>
                  <a:pt x="878" y="1"/>
                </a:lnTo>
                <a:lnTo>
                  <a:pt x="866" y="0"/>
                </a:lnTo>
                <a:lnTo>
                  <a:pt x="864" y="0"/>
                </a:lnTo>
                <a:lnTo>
                  <a:pt x="867" y="0"/>
                </a:lnTo>
                <a:lnTo>
                  <a:pt x="870" y="1"/>
                </a:lnTo>
                <a:lnTo>
                  <a:pt x="870" y="4"/>
                </a:lnTo>
                <a:lnTo>
                  <a:pt x="867" y="6"/>
                </a:lnTo>
                <a:lnTo>
                  <a:pt x="862" y="7"/>
                </a:lnTo>
                <a:lnTo>
                  <a:pt x="855" y="8"/>
                </a:lnTo>
                <a:lnTo>
                  <a:pt x="840" y="8"/>
                </a:lnTo>
                <a:lnTo>
                  <a:pt x="838" y="8"/>
                </a:lnTo>
                <a:lnTo>
                  <a:pt x="837" y="8"/>
                </a:lnTo>
                <a:lnTo>
                  <a:pt x="836" y="8"/>
                </a:lnTo>
                <a:lnTo>
                  <a:pt x="823" y="12"/>
                </a:lnTo>
                <a:lnTo>
                  <a:pt x="809" y="15"/>
                </a:lnTo>
                <a:lnTo>
                  <a:pt x="803" y="18"/>
                </a:lnTo>
                <a:lnTo>
                  <a:pt x="800" y="19"/>
                </a:lnTo>
                <a:lnTo>
                  <a:pt x="798" y="21"/>
                </a:lnTo>
                <a:lnTo>
                  <a:pt x="800" y="21"/>
                </a:lnTo>
                <a:lnTo>
                  <a:pt x="812" y="18"/>
                </a:lnTo>
                <a:lnTo>
                  <a:pt x="809" y="22"/>
                </a:lnTo>
                <a:lnTo>
                  <a:pt x="801" y="29"/>
                </a:lnTo>
                <a:lnTo>
                  <a:pt x="764" y="52"/>
                </a:lnTo>
                <a:lnTo>
                  <a:pt x="760" y="55"/>
                </a:lnTo>
                <a:lnTo>
                  <a:pt x="759" y="58"/>
                </a:lnTo>
                <a:lnTo>
                  <a:pt x="759" y="62"/>
                </a:lnTo>
                <a:lnTo>
                  <a:pt x="753" y="70"/>
                </a:lnTo>
                <a:lnTo>
                  <a:pt x="746" y="78"/>
                </a:lnTo>
                <a:lnTo>
                  <a:pt x="742" y="84"/>
                </a:lnTo>
                <a:lnTo>
                  <a:pt x="739" y="87"/>
                </a:lnTo>
                <a:lnTo>
                  <a:pt x="737" y="87"/>
                </a:lnTo>
                <a:lnTo>
                  <a:pt x="737" y="89"/>
                </a:lnTo>
                <a:lnTo>
                  <a:pt x="732" y="98"/>
                </a:lnTo>
                <a:lnTo>
                  <a:pt x="728" y="105"/>
                </a:lnTo>
                <a:lnTo>
                  <a:pt x="724" y="113"/>
                </a:lnTo>
                <a:lnTo>
                  <a:pt x="715" y="132"/>
                </a:lnTo>
                <a:lnTo>
                  <a:pt x="695" y="182"/>
                </a:lnTo>
                <a:lnTo>
                  <a:pt x="680" y="211"/>
                </a:lnTo>
                <a:lnTo>
                  <a:pt x="676" y="222"/>
                </a:lnTo>
                <a:lnTo>
                  <a:pt x="669" y="240"/>
                </a:lnTo>
                <a:lnTo>
                  <a:pt x="665" y="245"/>
                </a:lnTo>
                <a:lnTo>
                  <a:pt x="661" y="248"/>
                </a:lnTo>
                <a:lnTo>
                  <a:pt x="660" y="252"/>
                </a:lnTo>
                <a:lnTo>
                  <a:pt x="657" y="257"/>
                </a:lnTo>
                <a:lnTo>
                  <a:pt x="653" y="264"/>
                </a:lnTo>
                <a:lnTo>
                  <a:pt x="647" y="273"/>
                </a:lnTo>
                <a:lnTo>
                  <a:pt x="647" y="275"/>
                </a:lnTo>
                <a:lnTo>
                  <a:pt x="647" y="278"/>
                </a:lnTo>
                <a:lnTo>
                  <a:pt x="643" y="284"/>
                </a:lnTo>
                <a:lnTo>
                  <a:pt x="638" y="295"/>
                </a:lnTo>
                <a:lnTo>
                  <a:pt x="636" y="295"/>
                </a:lnTo>
                <a:lnTo>
                  <a:pt x="629" y="310"/>
                </a:lnTo>
                <a:lnTo>
                  <a:pt x="624" y="332"/>
                </a:lnTo>
                <a:lnTo>
                  <a:pt x="620" y="341"/>
                </a:lnTo>
                <a:lnTo>
                  <a:pt x="618" y="347"/>
                </a:lnTo>
                <a:lnTo>
                  <a:pt x="618" y="348"/>
                </a:lnTo>
                <a:lnTo>
                  <a:pt x="616" y="355"/>
                </a:lnTo>
                <a:lnTo>
                  <a:pt x="607" y="372"/>
                </a:lnTo>
                <a:lnTo>
                  <a:pt x="607" y="373"/>
                </a:lnTo>
                <a:lnTo>
                  <a:pt x="606" y="373"/>
                </a:lnTo>
                <a:lnTo>
                  <a:pt x="605" y="374"/>
                </a:lnTo>
                <a:lnTo>
                  <a:pt x="603" y="379"/>
                </a:lnTo>
                <a:lnTo>
                  <a:pt x="601" y="387"/>
                </a:lnTo>
                <a:lnTo>
                  <a:pt x="602" y="388"/>
                </a:lnTo>
                <a:lnTo>
                  <a:pt x="599" y="401"/>
                </a:lnTo>
                <a:lnTo>
                  <a:pt x="596" y="405"/>
                </a:lnTo>
                <a:lnTo>
                  <a:pt x="592" y="410"/>
                </a:lnTo>
                <a:lnTo>
                  <a:pt x="587" y="414"/>
                </a:lnTo>
                <a:lnTo>
                  <a:pt x="587" y="412"/>
                </a:lnTo>
                <a:lnTo>
                  <a:pt x="587" y="410"/>
                </a:lnTo>
                <a:lnTo>
                  <a:pt x="587" y="412"/>
                </a:lnTo>
                <a:lnTo>
                  <a:pt x="581" y="423"/>
                </a:lnTo>
                <a:lnTo>
                  <a:pt x="579" y="435"/>
                </a:lnTo>
                <a:lnTo>
                  <a:pt x="577" y="442"/>
                </a:lnTo>
                <a:lnTo>
                  <a:pt x="577" y="443"/>
                </a:lnTo>
                <a:lnTo>
                  <a:pt x="577" y="445"/>
                </a:lnTo>
                <a:lnTo>
                  <a:pt x="579" y="446"/>
                </a:lnTo>
                <a:lnTo>
                  <a:pt x="577" y="447"/>
                </a:lnTo>
                <a:lnTo>
                  <a:pt x="576" y="450"/>
                </a:lnTo>
                <a:lnTo>
                  <a:pt x="570" y="465"/>
                </a:lnTo>
                <a:lnTo>
                  <a:pt x="569" y="474"/>
                </a:lnTo>
                <a:lnTo>
                  <a:pt x="568" y="476"/>
                </a:lnTo>
                <a:lnTo>
                  <a:pt x="568" y="479"/>
                </a:lnTo>
                <a:lnTo>
                  <a:pt x="568" y="482"/>
                </a:lnTo>
                <a:lnTo>
                  <a:pt x="569" y="486"/>
                </a:lnTo>
                <a:lnTo>
                  <a:pt x="568" y="496"/>
                </a:lnTo>
                <a:lnTo>
                  <a:pt x="568" y="501"/>
                </a:lnTo>
                <a:lnTo>
                  <a:pt x="568" y="508"/>
                </a:lnTo>
                <a:lnTo>
                  <a:pt x="569" y="516"/>
                </a:lnTo>
                <a:lnTo>
                  <a:pt x="569" y="518"/>
                </a:lnTo>
                <a:lnTo>
                  <a:pt x="569" y="523"/>
                </a:lnTo>
                <a:lnTo>
                  <a:pt x="569" y="524"/>
                </a:lnTo>
                <a:lnTo>
                  <a:pt x="569" y="526"/>
                </a:lnTo>
                <a:lnTo>
                  <a:pt x="569" y="534"/>
                </a:lnTo>
                <a:lnTo>
                  <a:pt x="569" y="545"/>
                </a:lnTo>
                <a:lnTo>
                  <a:pt x="569" y="555"/>
                </a:lnTo>
                <a:lnTo>
                  <a:pt x="569" y="569"/>
                </a:lnTo>
                <a:lnTo>
                  <a:pt x="568" y="613"/>
                </a:lnTo>
                <a:lnTo>
                  <a:pt x="569" y="630"/>
                </a:lnTo>
                <a:lnTo>
                  <a:pt x="570" y="650"/>
                </a:lnTo>
                <a:lnTo>
                  <a:pt x="576" y="688"/>
                </a:lnTo>
                <a:lnTo>
                  <a:pt x="583" y="731"/>
                </a:lnTo>
                <a:lnTo>
                  <a:pt x="588" y="746"/>
                </a:lnTo>
                <a:lnTo>
                  <a:pt x="592" y="763"/>
                </a:lnTo>
                <a:lnTo>
                  <a:pt x="592" y="768"/>
                </a:lnTo>
                <a:lnTo>
                  <a:pt x="592" y="774"/>
                </a:lnTo>
                <a:lnTo>
                  <a:pt x="594" y="779"/>
                </a:lnTo>
                <a:lnTo>
                  <a:pt x="599" y="794"/>
                </a:lnTo>
                <a:lnTo>
                  <a:pt x="601" y="796"/>
                </a:lnTo>
                <a:lnTo>
                  <a:pt x="601" y="797"/>
                </a:lnTo>
                <a:lnTo>
                  <a:pt x="599" y="800"/>
                </a:lnTo>
                <a:lnTo>
                  <a:pt x="601" y="804"/>
                </a:lnTo>
                <a:lnTo>
                  <a:pt x="601" y="805"/>
                </a:lnTo>
                <a:lnTo>
                  <a:pt x="599" y="807"/>
                </a:lnTo>
                <a:lnTo>
                  <a:pt x="598" y="809"/>
                </a:lnTo>
                <a:lnTo>
                  <a:pt x="599" y="814"/>
                </a:lnTo>
                <a:lnTo>
                  <a:pt x="598" y="826"/>
                </a:lnTo>
                <a:lnTo>
                  <a:pt x="595" y="841"/>
                </a:lnTo>
                <a:lnTo>
                  <a:pt x="592" y="863"/>
                </a:lnTo>
                <a:lnTo>
                  <a:pt x="590" y="874"/>
                </a:lnTo>
                <a:lnTo>
                  <a:pt x="587" y="887"/>
                </a:lnTo>
                <a:lnTo>
                  <a:pt x="581" y="902"/>
                </a:lnTo>
                <a:lnTo>
                  <a:pt x="579" y="911"/>
                </a:lnTo>
                <a:lnTo>
                  <a:pt x="576" y="921"/>
                </a:lnTo>
                <a:lnTo>
                  <a:pt x="572" y="931"/>
                </a:lnTo>
                <a:lnTo>
                  <a:pt x="565" y="940"/>
                </a:lnTo>
                <a:lnTo>
                  <a:pt x="548" y="965"/>
                </a:lnTo>
                <a:lnTo>
                  <a:pt x="547" y="971"/>
                </a:lnTo>
                <a:lnTo>
                  <a:pt x="539" y="975"/>
                </a:lnTo>
                <a:lnTo>
                  <a:pt x="535" y="980"/>
                </a:lnTo>
                <a:lnTo>
                  <a:pt x="530" y="983"/>
                </a:lnTo>
                <a:lnTo>
                  <a:pt x="525" y="986"/>
                </a:lnTo>
                <a:lnTo>
                  <a:pt x="517" y="987"/>
                </a:lnTo>
                <a:lnTo>
                  <a:pt x="511" y="987"/>
                </a:lnTo>
                <a:lnTo>
                  <a:pt x="506" y="990"/>
                </a:lnTo>
                <a:lnTo>
                  <a:pt x="499" y="993"/>
                </a:lnTo>
                <a:lnTo>
                  <a:pt x="492" y="995"/>
                </a:lnTo>
                <a:lnTo>
                  <a:pt x="485" y="997"/>
                </a:lnTo>
                <a:lnTo>
                  <a:pt x="492" y="998"/>
                </a:lnTo>
                <a:lnTo>
                  <a:pt x="496" y="999"/>
                </a:lnTo>
                <a:lnTo>
                  <a:pt x="496" y="1001"/>
                </a:lnTo>
                <a:lnTo>
                  <a:pt x="495" y="1002"/>
                </a:lnTo>
                <a:lnTo>
                  <a:pt x="496" y="1002"/>
                </a:lnTo>
                <a:lnTo>
                  <a:pt x="497" y="1002"/>
                </a:lnTo>
                <a:lnTo>
                  <a:pt x="500" y="1004"/>
                </a:lnTo>
                <a:lnTo>
                  <a:pt x="503" y="1005"/>
                </a:lnTo>
                <a:lnTo>
                  <a:pt x="506" y="1008"/>
                </a:lnTo>
                <a:lnTo>
                  <a:pt x="506" y="1009"/>
                </a:lnTo>
                <a:lnTo>
                  <a:pt x="506" y="1012"/>
                </a:lnTo>
                <a:lnTo>
                  <a:pt x="506" y="1015"/>
                </a:lnTo>
                <a:lnTo>
                  <a:pt x="508" y="1017"/>
                </a:lnTo>
                <a:lnTo>
                  <a:pt x="513" y="1020"/>
                </a:lnTo>
                <a:lnTo>
                  <a:pt x="517" y="1020"/>
                </a:lnTo>
                <a:lnTo>
                  <a:pt x="518" y="1021"/>
                </a:lnTo>
                <a:lnTo>
                  <a:pt x="521" y="1026"/>
                </a:lnTo>
                <a:lnTo>
                  <a:pt x="522" y="1027"/>
                </a:lnTo>
                <a:lnTo>
                  <a:pt x="522" y="1028"/>
                </a:lnTo>
                <a:lnTo>
                  <a:pt x="524" y="1030"/>
                </a:lnTo>
                <a:lnTo>
                  <a:pt x="525" y="1031"/>
                </a:lnTo>
                <a:lnTo>
                  <a:pt x="528" y="1032"/>
                </a:lnTo>
                <a:lnTo>
                  <a:pt x="529" y="1034"/>
                </a:lnTo>
                <a:lnTo>
                  <a:pt x="530" y="1041"/>
                </a:lnTo>
                <a:lnTo>
                  <a:pt x="535" y="1048"/>
                </a:lnTo>
                <a:lnTo>
                  <a:pt x="536" y="1050"/>
                </a:lnTo>
                <a:lnTo>
                  <a:pt x="536" y="1053"/>
                </a:lnTo>
                <a:lnTo>
                  <a:pt x="529" y="1054"/>
                </a:lnTo>
                <a:lnTo>
                  <a:pt x="524" y="1056"/>
                </a:lnTo>
                <a:lnTo>
                  <a:pt x="521" y="1060"/>
                </a:lnTo>
                <a:lnTo>
                  <a:pt x="521" y="1064"/>
                </a:lnTo>
                <a:lnTo>
                  <a:pt x="524" y="1066"/>
                </a:lnTo>
                <a:lnTo>
                  <a:pt x="526" y="1067"/>
                </a:lnTo>
                <a:lnTo>
                  <a:pt x="525" y="1067"/>
                </a:lnTo>
                <a:lnTo>
                  <a:pt x="524" y="1070"/>
                </a:lnTo>
                <a:lnTo>
                  <a:pt x="525" y="1071"/>
                </a:lnTo>
                <a:lnTo>
                  <a:pt x="526" y="1072"/>
                </a:lnTo>
                <a:lnTo>
                  <a:pt x="528" y="1074"/>
                </a:lnTo>
                <a:lnTo>
                  <a:pt x="530" y="1074"/>
                </a:lnTo>
                <a:lnTo>
                  <a:pt x="547" y="1075"/>
                </a:lnTo>
                <a:lnTo>
                  <a:pt x="559" y="1072"/>
                </a:lnTo>
                <a:lnTo>
                  <a:pt x="573" y="1067"/>
                </a:lnTo>
                <a:lnTo>
                  <a:pt x="588" y="1061"/>
                </a:lnTo>
                <a:lnTo>
                  <a:pt x="588" y="1060"/>
                </a:lnTo>
                <a:lnTo>
                  <a:pt x="588" y="1061"/>
                </a:lnTo>
                <a:lnTo>
                  <a:pt x="588" y="1060"/>
                </a:lnTo>
                <a:lnTo>
                  <a:pt x="590" y="1060"/>
                </a:lnTo>
                <a:lnTo>
                  <a:pt x="594" y="1064"/>
                </a:lnTo>
                <a:lnTo>
                  <a:pt x="596" y="1064"/>
                </a:lnTo>
                <a:lnTo>
                  <a:pt x="602" y="1064"/>
                </a:lnTo>
                <a:lnTo>
                  <a:pt x="609" y="1064"/>
                </a:lnTo>
                <a:lnTo>
                  <a:pt x="612" y="1064"/>
                </a:lnTo>
                <a:lnTo>
                  <a:pt x="612" y="1066"/>
                </a:lnTo>
                <a:lnTo>
                  <a:pt x="610" y="1068"/>
                </a:lnTo>
                <a:lnTo>
                  <a:pt x="609" y="1071"/>
                </a:lnTo>
                <a:lnTo>
                  <a:pt x="605" y="1075"/>
                </a:lnTo>
                <a:lnTo>
                  <a:pt x="563" y="1107"/>
                </a:lnTo>
                <a:lnTo>
                  <a:pt x="548" y="1112"/>
                </a:lnTo>
                <a:lnTo>
                  <a:pt x="532" y="1116"/>
                </a:lnTo>
                <a:lnTo>
                  <a:pt x="478" y="1132"/>
                </a:lnTo>
                <a:lnTo>
                  <a:pt x="432" y="1145"/>
                </a:lnTo>
                <a:lnTo>
                  <a:pt x="394" y="1158"/>
                </a:lnTo>
                <a:lnTo>
                  <a:pt x="393" y="1158"/>
                </a:lnTo>
                <a:lnTo>
                  <a:pt x="390" y="1160"/>
                </a:lnTo>
                <a:lnTo>
                  <a:pt x="389" y="1163"/>
                </a:lnTo>
                <a:lnTo>
                  <a:pt x="381" y="1165"/>
                </a:lnTo>
                <a:lnTo>
                  <a:pt x="367" y="1167"/>
                </a:lnTo>
                <a:lnTo>
                  <a:pt x="348" y="1181"/>
                </a:lnTo>
                <a:lnTo>
                  <a:pt x="333" y="1185"/>
                </a:lnTo>
                <a:lnTo>
                  <a:pt x="317" y="1191"/>
                </a:lnTo>
                <a:lnTo>
                  <a:pt x="294" y="1194"/>
                </a:lnTo>
                <a:lnTo>
                  <a:pt x="268" y="1203"/>
                </a:lnTo>
                <a:lnTo>
                  <a:pt x="265" y="1205"/>
                </a:lnTo>
                <a:lnTo>
                  <a:pt x="256" y="1207"/>
                </a:lnTo>
                <a:lnTo>
                  <a:pt x="246" y="1213"/>
                </a:lnTo>
                <a:lnTo>
                  <a:pt x="227" y="1224"/>
                </a:lnTo>
                <a:lnTo>
                  <a:pt x="210" y="1232"/>
                </a:lnTo>
                <a:lnTo>
                  <a:pt x="195" y="1239"/>
                </a:lnTo>
                <a:lnTo>
                  <a:pt x="179" y="1244"/>
                </a:lnTo>
                <a:lnTo>
                  <a:pt x="161" y="1251"/>
                </a:lnTo>
                <a:lnTo>
                  <a:pt x="155" y="1257"/>
                </a:lnTo>
                <a:lnTo>
                  <a:pt x="147" y="1266"/>
                </a:lnTo>
                <a:lnTo>
                  <a:pt x="74" y="1355"/>
                </a:lnTo>
                <a:lnTo>
                  <a:pt x="49" y="1377"/>
                </a:lnTo>
                <a:lnTo>
                  <a:pt x="40" y="1390"/>
                </a:lnTo>
                <a:lnTo>
                  <a:pt x="36" y="1396"/>
                </a:lnTo>
                <a:lnTo>
                  <a:pt x="32" y="1401"/>
                </a:lnTo>
                <a:lnTo>
                  <a:pt x="29" y="1408"/>
                </a:lnTo>
                <a:lnTo>
                  <a:pt x="27" y="1415"/>
                </a:lnTo>
                <a:lnTo>
                  <a:pt x="0" y="1484"/>
                </a:lnTo>
                <a:lnTo>
                  <a:pt x="1891" y="1484"/>
                </a:lnTo>
                <a:lnTo>
                  <a:pt x="1888" y="1481"/>
                </a:lnTo>
                <a:close/>
                <a:moveTo>
                  <a:pt x="566" y="1068"/>
                </a:moveTo>
                <a:lnTo>
                  <a:pt x="566" y="1068"/>
                </a:lnTo>
                <a:lnTo>
                  <a:pt x="577" y="1066"/>
                </a:lnTo>
                <a:lnTo>
                  <a:pt x="588" y="1061"/>
                </a:lnTo>
                <a:lnTo>
                  <a:pt x="577" y="1066"/>
                </a:lnTo>
                <a:lnTo>
                  <a:pt x="566" y="1068"/>
                </a:lnTo>
                <a:close/>
                <a:moveTo>
                  <a:pt x="606" y="405"/>
                </a:moveTo>
                <a:lnTo>
                  <a:pt x="606" y="405"/>
                </a:lnTo>
                <a:close/>
                <a:moveTo>
                  <a:pt x="1264" y="1064"/>
                </a:moveTo>
                <a:lnTo>
                  <a:pt x="1264" y="1064"/>
                </a:lnTo>
                <a:close/>
                <a:moveTo>
                  <a:pt x="737" y="87"/>
                </a:moveTo>
                <a:lnTo>
                  <a:pt x="73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2600" dirty="0">
              <a:solidFill>
                <a:schemeClr val="bg1"/>
              </a:solidFill>
              <a:latin typeface="Calibri"/>
            </a:endParaRPr>
          </a:p>
        </p:txBody>
      </p:sp>
      <p:sp>
        <p:nvSpPr>
          <p:cNvPr id="13" name="Abgerundetes Rechteck 12"/>
          <p:cNvSpPr/>
          <p:nvPr/>
        </p:nvSpPr>
        <p:spPr bwMode="auto">
          <a:xfrm>
            <a:off x="404054" y="1524403"/>
            <a:ext cx="1345862" cy="884654"/>
          </a:xfrm>
          <a:prstGeom prst="roundRect">
            <a:avLst/>
          </a:prstGeom>
          <a:gradFill flip="none" rotWithShape="1">
            <a:gsLst>
              <a:gs pos="0">
                <a:srgbClr val="000082"/>
              </a:gs>
              <a:gs pos="30000">
                <a:srgbClr val="66008F"/>
              </a:gs>
              <a:gs pos="64999">
                <a:srgbClr val="BA0066"/>
              </a:gs>
              <a:gs pos="89999">
                <a:srgbClr val="FF0000"/>
              </a:gs>
              <a:gs pos="100000">
                <a:srgbClr val="FF8200"/>
              </a:gs>
            </a:gsLst>
            <a:lin ang="16200000" scaled="1"/>
            <a:tileRect/>
          </a:gradFill>
          <a:ln w="9525" cap="flat" cmpd="sng" algn="ctr">
            <a:solidFill>
              <a:srgbClr val="0070C0"/>
            </a:solidFill>
            <a:prstDash val="solid"/>
            <a:round/>
            <a:headEnd type="none" w="med" len="med"/>
            <a:tailEnd type="none" w="med" len="med"/>
          </a:ln>
          <a:effectLst/>
        </p:spPr>
        <p:txBody>
          <a:bodyPr vert="horz" wrap="none" lIns="74295" tIns="37148" rIns="74295" bIns="37148" numCol="1" rtlCol="0" anchor="ctr" anchorCtr="0" compatLnSpc="1">
            <a:prstTxWarp prst="textNoShape">
              <a:avLst/>
            </a:prstTxWarp>
          </a:bodyPr>
          <a:lstStyle/>
          <a:p>
            <a:pPr algn="ctr" fontAlgn="base">
              <a:spcBef>
                <a:spcPct val="0"/>
              </a:spcBef>
              <a:spcAft>
                <a:spcPct val="0"/>
              </a:spcAft>
            </a:pPr>
            <a:r>
              <a:rPr lang="de-DE" sz="1300" b="1" dirty="0">
                <a:solidFill>
                  <a:schemeClr val="bg1"/>
                </a:solidFill>
              </a:rPr>
              <a:t>Akute Krise </a:t>
            </a:r>
          </a:p>
          <a:p>
            <a:pPr algn="ctr" fontAlgn="base">
              <a:spcBef>
                <a:spcPct val="0"/>
              </a:spcBef>
              <a:spcAft>
                <a:spcPct val="0"/>
              </a:spcAft>
            </a:pPr>
            <a:r>
              <a:rPr lang="de-DE" sz="975" dirty="0">
                <a:solidFill>
                  <a:schemeClr val="bg1"/>
                </a:solidFill>
              </a:rPr>
              <a:t>(Fremd- oder Eigen-</a:t>
            </a:r>
          </a:p>
          <a:p>
            <a:pPr algn="ctr" fontAlgn="base">
              <a:spcBef>
                <a:spcPct val="0"/>
              </a:spcBef>
              <a:spcAft>
                <a:spcPct val="0"/>
              </a:spcAft>
            </a:pPr>
            <a:r>
              <a:rPr lang="de-DE" sz="975" dirty="0" err="1">
                <a:solidFill>
                  <a:schemeClr val="bg1"/>
                </a:solidFill>
              </a:rPr>
              <a:t>gefährdung</a:t>
            </a:r>
            <a:r>
              <a:rPr lang="de-DE" sz="975" dirty="0">
                <a:solidFill>
                  <a:schemeClr val="bg1"/>
                </a:solidFill>
              </a:rPr>
              <a:t>)</a:t>
            </a:r>
          </a:p>
        </p:txBody>
      </p:sp>
      <p:sp>
        <p:nvSpPr>
          <p:cNvPr id="14" name="Gewitterblitz 13"/>
          <p:cNvSpPr/>
          <p:nvPr/>
        </p:nvSpPr>
        <p:spPr bwMode="auto">
          <a:xfrm rot="20406334">
            <a:off x="501489" y="1137974"/>
            <a:ext cx="528383" cy="630262"/>
          </a:xfrm>
          <a:prstGeom prst="lightningBolt">
            <a:avLst/>
          </a:prstGeom>
          <a:solidFill>
            <a:srgbClr val="FFFF00"/>
          </a:solidFill>
          <a:ln w="9525" cap="flat" cmpd="sng" algn="ctr">
            <a:solidFill>
              <a:srgbClr val="FF3300"/>
            </a:solidFill>
            <a:prstDash val="solid"/>
            <a:round/>
            <a:headEnd type="none" w="med" len="med"/>
            <a:tailEnd type="none" w="med" len="med"/>
          </a:ln>
          <a:effectLst/>
        </p:spPr>
        <p:txBody>
          <a:bodyPr vert="horz" wrap="none" lIns="74295" tIns="37148" rIns="74295" bIns="37148" numCol="1" rtlCol="0" anchor="ctr" anchorCtr="0" compatLnSpc="1">
            <a:prstTxWarp prst="textNoShape">
              <a:avLst/>
            </a:prstTxWarp>
          </a:bodyPr>
          <a:lstStyle/>
          <a:p>
            <a:pPr algn="ctr" fontAlgn="base">
              <a:spcBef>
                <a:spcPct val="0"/>
              </a:spcBef>
              <a:spcAft>
                <a:spcPct val="0"/>
              </a:spcAft>
            </a:pPr>
            <a:endParaRPr lang="de-DE" sz="2600"/>
          </a:p>
        </p:txBody>
      </p:sp>
      <p:sp>
        <p:nvSpPr>
          <p:cNvPr id="6" name="Abgerundetes Rechteck 5"/>
          <p:cNvSpPr/>
          <p:nvPr/>
        </p:nvSpPr>
        <p:spPr>
          <a:xfrm>
            <a:off x="8490899" y="1206715"/>
            <a:ext cx="943316" cy="726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tx1"/>
                </a:solidFill>
              </a:rPr>
              <a:t>Entlassung nach  3-7 Tagen</a:t>
            </a:r>
          </a:p>
        </p:txBody>
      </p:sp>
      <p:cxnSp>
        <p:nvCxnSpPr>
          <p:cNvPr id="47" name="Gerade Verbindung mit Pfeil 46"/>
          <p:cNvCxnSpPr>
            <a:stCxn id="36" idx="1"/>
          </p:cNvCxnSpPr>
          <p:nvPr/>
        </p:nvCxnSpPr>
        <p:spPr>
          <a:xfrm>
            <a:off x="7961053" y="1512687"/>
            <a:ext cx="409547" cy="6627"/>
          </a:xfrm>
          <a:prstGeom prst="straightConnector1">
            <a:avLst/>
          </a:prstGeom>
          <a:ln w="88900" cap="sq">
            <a:solidFill>
              <a:schemeClr val="tx1"/>
            </a:solidFill>
            <a:bevel/>
            <a:tailEnd type="stealth"/>
          </a:ln>
        </p:spPr>
        <p:style>
          <a:lnRef idx="1">
            <a:schemeClr val="accent1"/>
          </a:lnRef>
          <a:fillRef idx="0">
            <a:schemeClr val="accent1"/>
          </a:fillRef>
          <a:effectRef idx="0">
            <a:schemeClr val="accent1"/>
          </a:effectRef>
          <a:fontRef idx="minor">
            <a:schemeClr val="tx1"/>
          </a:fontRef>
        </p:style>
      </p:cxnSp>
      <p:grpSp>
        <p:nvGrpSpPr>
          <p:cNvPr id="43" name="Gruppieren 42"/>
          <p:cNvGrpSpPr/>
          <p:nvPr/>
        </p:nvGrpSpPr>
        <p:grpSpPr>
          <a:xfrm>
            <a:off x="7070118" y="1194377"/>
            <a:ext cx="897645" cy="583242"/>
            <a:chOff x="7355638" y="2028955"/>
            <a:chExt cx="1104794" cy="717836"/>
          </a:xfrm>
        </p:grpSpPr>
        <p:sp>
          <p:nvSpPr>
            <p:cNvPr id="36" name="Rechtwinkliges Dreieck 35"/>
            <p:cNvSpPr/>
            <p:nvPr/>
          </p:nvSpPr>
          <p:spPr>
            <a:xfrm rot="10800000">
              <a:off x="7355638" y="2094651"/>
              <a:ext cx="1096536" cy="652140"/>
            </a:xfrm>
            <a:prstGeom prst="rtTriangl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8" name="Textfeld 37"/>
            <p:cNvSpPr txBox="1"/>
            <p:nvPr/>
          </p:nvSpPr>
          <p:spPr>
            <a:xfrm>
              <a:off x="7578943" y="2028955"/>
              <a:ext cx="881489" cy="303041"/>
            </a:xfrm>
            <a:prstGeom prst="rect">
              <a:avLst/>
            </a:prstGeom>
            <a:noFill/>
          </p:spPr>
          <p:txBody>
            <a:bodyPr wrap="square" rtlCol="0">
              <a:spAutoFit/>
            </a:bodyPr>
            <a:lstStyle/>
            <a:p>
              <a:pPr algn="r"/>
              <a:endParaRPr lang="de-DE" sz="100" b="1" dirty="0"/>
            </a:p>
            <a:p>
              <a:pPr algn="r"/>
              <a:r>
                <a:rPr lang="de-DE" sz="900" b="1" dirty="0"/>
                <a:t>stationär</a:t>
              </a:r>
            </a:p>
          </p:txBody>
        </p:sp>
      </p:grpSp>
      <p:cxnSp>
        <p:nvCxnSpPr>
          <p:cNvPr id="50" name="Gerade Verbindung mit Pfeil 49"/>
          <p:cNvCxnSpPr>
            <a:stCxn id="2059" idx="0"/>
            <a:endCxn id="30" idx="3"/>
          </p:cNvCxnSpPr>
          <p:nvPr/>
        </p:nvCxnSpPr>
        <p:spPr>
          <a:xfrm flipV="1">
            <a:off x="4975332" y="2003037"/>
            <a:ext cx="1287388" cy="776148"/>
          </a:xfrm>
          <a:prstGeom prst="straightConnector1">
            <a:avLst/>
          </a:prstGeom>
          <a:ln w="88900" cap="sq">
            <a:solidFill>
              <a:schemeClr val="tx1"/>
            </a:solidFill>
            <a:bevel/>
            <a:tailEnd type="stealth"/>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2093285" y="2446119"/>
            <a:ext cx="1027175" cy="429733"/>
          </a:xfrm>
          <a:prstGeom prst="rect">
            <a:avLst/>
          </a:prstGeom>
          <a:noFill/>
        </p:spPr>
        <p:txBody>
          <a:bodyPr wrap="square" rtlCol="0">
            <a:spAutoFit/>
          </a:bodyPr>
          <a:lstStyle/>
          <a:p>
            <a:r>
              <a:rPr lang="de-DE" sz="731" dirty="0">
                <a:latin typeface="Arial" panose="020B0604020202020204" pitchFamily="34" charset="0"/>
                <a:cs typeface="Arial" panose="020B0604020202020204" pitchFamily="34" charset="0"/>
              </a:rPr>
              <a:t>„Überweisung“ durch private Akteure /  NGOs</a:t>
            </a:r>
          </a:p>
        </p:txBody>
      </p:sp>
      <p:cxnSp>
        <p:nvCxnSpPr>
          <p:cNvPr id="35" name="Gerade Verbindung mit Pfeil 34"/>
          <p:cNvCxnSpPr>
            <a:stCxn id="2059" idx="0"/>
            <a:endCxn id="52" idx="2"/>
          </p:cNvCxnSpPr>
          <p:nvPr/>
        </p:nvCxnSpPr>
        <p:spPr>
          <a:xfrm flipV="1">
            <a:off x="4975332" y="2750437"/>
            <a:ext cx="1051145" cy="28748"/>
          </a:xfrm>
          <a:prstGeom prst="straightConnector1">
            <a:avLst/>
          </a:prstGeom>
          <a:ln w="88900" cap="sq">
            <a:solidFill>
              <a:schemeClr val="tx1"/>
            </a:solidFill>
            <a:bevel/>
            <a:tailEnd type="stealth"/>
          </a:ln>
        </p:spPr>
        <p:style>
          <a:lnRef idx="1">
            <a:schemeClr val="accent1"/>
          </a:lnRef>
          <a:fillRef idx="0">
            <a:schemeClr val="accent1"/>
          </a:fillRef>
          <a:effectRef idx="0">
            <a:schemeClr val="accent1"/>
          </a:effectRef>
          <a:fontRef idx="minor">
            <a:schemeClr val="tx1"/>
          </a:fontRef>
        </p:style>
      </p:cxnSp>
      <p:sp>
        <p:nvSpPr>
          <p:cNvPr id="33" name="Freihandform 32"/>
          <p:cNvSpPr/>
          <p:nvPr/>
        </p:nvSpPr>
        <p:spPr>
          <a:xfrm rot="245149">
            <a:off x="2355098" y="2736924"/>
            <a:ext cx="1014877" cy="757069"/>
          </a:xfrm>
          <a:custGeom>
            <a:avLst/>
            <a:gdLst>
              <a:gd name="connsiteX0" fmla="*/ 0 w 1449091"/>
              <a:gd name="connsiteY0" fmla="*/ 891153 h 891153"/>
              <a:gd name="connsiteX1" fmla="*/ 712922 w 1449091"/>
              <a:gd name="connsiteY1" fmla="*/ 147234 h 891153"/>
              <a:gd name="connsiteX2" fmla="*/ 1449091 w 1449091"/>
              <a:gd name="connsiteY2" fmla="*/ 0 h 891153"/>
              <a:gd name="connsiteX3" fmla="*/ 1449091 w 1449091"/>
              <a:gd name="connsiteY3" fmla="*/ 0 h 891153"/>
            </a:gdLst>
            <a:ahLst/>
            <a:cxnLst>
              <a:cxn ang="0">
                <a:pos x="connsiteX0" y="connsiteY0"/>
              </a:cxn>
              <a:cxn ang="0">
                <a:pos x="connsiteX1" y="connsiteY1"/>
              </a:cxn>
              <a:cxn ang="0">
                <a:pos x="connsiteX2" y="connsiteY2"/>
              </a:cxn>
              <a:cxn ang="0">
                <a:pos x="connsiteX3" y="connsiteY3"/>
              </a:cxn>
            </a:cxnLst>
            <a:rect l="l" t="t" r="r" b="b"/>
            <a:pathLst>
              <a:path w="1449091" h="891153">
                <a:moveTo>
                  <a:pt x="0" y="891153"/>
                </a:moveTo>
                <a:cubicBezTo>
                  <a:pt x="235703" y="593456"/>
                  <a:pt x="471407" y="295760"/>
                  <a:pt x="712922" y="147234"/>
                </a:cubicBezTo>
                <a:cubicBezTo>
                  <a:pt x="954437" y="-1292"/>
                  <a:pt x="1449091" y="0"/>
                  <a:pt x="1449091" y="0"/>
                </a:cubicBezTo>
                <a:lnTo>
                  <a:pt x="1449091" y="0"/>
                </a:lnTo>
              </a:path>
            </a:pathLst>
          </a:custGeom>
          <a:noFill/>
          <a:ln w="5080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00"/>
          </a:p>
        </p:txBody>
      </p:sp>
      <p:sp>
        <p:nvSpPr>
          <p:cNvPr id="70" name="Abgerundetes Rechteck 69"/>
          <p:cNvSpPr/>
          <p:nvPr/>
        </p:nvSpPr>
        <p:spPr bwMode="auto">
          <a:xfrm>
            <a:off x="544476" y="2906515"/>
            <a:ext cx="1784941" cy="900317"/>
          </a:xfrm>
          <a:prstGeom prst="roundRect">
            <a:avLst/>
          </a:prstGeom>
          <a:solidFill>
            <a:srgbClr val="66FFFF"/>
          </a:solidFill>
          <a:ln w="9525" cap="flat" cmpd="sng" algn="ctr">
            <a:solidFill>
              <a:srgbClr val="0070C0"/>
            </a:solidFill>
            <a:prstDash val="solid"/>
            <a:round/>
            <a:headEnd type="none" w="med" len="med"/>
            <a:tailEnd type="none" w="med" len="med"/>
          </a:ln>
          <a:effectLst/>
        </p:spPr>
        <p:txBody>
          <a:bodyPr vert="horz" wrap="none" lIns="74295" tIns="37148" rIns="74295" bIns="37148" numCol="1" rtlCol="0" anchor="ctr" anchorCtr="0" compatLnSpc="1">
            <a:prstTxWarp prst="textNoShape">
              <a:avLst/>
            </a:prstTxWarp>
          </a:bodyPr>
          <a:lstStyle/>
          <a:p>
            <a:pPr fontAlgn="base">
              <a:spcBef>
                <a:spcPct val="0"/>
              </a:spcBef>
              <a:spcAft>
                <a:spcPct val="0"/>
              </a:spcAft>
            </a:pPr>
            <a:r>
              <a:rPr lang="de-DE" sz="1200" b="1" i="1" dirty="0"/>
              <a:t>irgendwie „komisches“ </a:t>
            </a:r>
          </a:p>
          <a:p>
            <a:pPr fontAlgn="base">
              <a:spcBef>
                <a:spcPct val="0"/>
              </a:spcBef>
              <a:spcAft>
                <a:spcPct val="0"/>
              </a:spcAft>
            </a:pPr>
            <a:r>
              <a:rPr lang="de-DE" sz="1200" b="1" i="1" dirty="0"/>
              <a:t>Verhalten aber nicht </a:t>
            </a:r>
          </a:p>
          <a:p>
            <a:pPr fontAlgn="base">
              <a:spcBef>
                <a:spcPct val="0"/>
              </a:spcBef>
              <a:spcAft>
                <a:spcPct val="0"/>
              </a:spcAft>
            </a:pPr>
            <a:r>
              <a:rPr lang="de-DE" sz="1200" b="1" i="1" dirty="0"/>
              <a:t>krank genug, nicht </a:t>
            </a:r>
          </a:p>
          <a:p>
            <a:pPr fontAlgn="base">
              <a:spcBef>
                <a:spcPct val="0"/>
              </a:spcBef>
              <a:spcAft>
                <a:spcPct val="0"/>
              </a:spcAft>
            </a:pPr>
            <a:r>
              <a:rPr lang="de-DE" sz="1200" b="1" i="1" dirty="0"/>
              <a:t>akut genug</a:t>
            </a:r>
          </a:p>
        </p:txBody>
      </p:sp>
      <p:sp>
        <p:nvSpPr>
          <p:cNvPr id="2059" name="Träne 2058"/>
          <p:cNvSpPr/>
          <p:nvPr/>
        </p:nvSpPr>
        <p:spPr>
          <a:xfrm>
            <a:off x="3395656" y="2369926"/>
            <a:ext cx="1579676" cy="818517"/>
          </a:xfrm>
          <a:prstGeom prst="teardrop">
            <a:avLst/>
          </a:prstGeom>
          <a:solidFill>
            <a:srgbClr val="FF9900">
              <a:alpha val="80784"/>
            </a:srgbClr>
          </a:solidFill>
          <a:ln>
            <a:solidFill>
              <a:srgbClr val="BC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tx1"/>
                </a:solidFill>
              </a:rPr>
              <a:t>„Clearing“</a:t>
            </a:r>
          </a:p>
          <a:p>
            <a:pPr algn="ctr"/>
            <a:r>
              <a:rPr lang="de-DE" sz="1100" dirty="0">
                <a:solidFill>
                  <a:schemeClr val="tx1"/>
                </a:solidFill>
              </a:rPr>
              <a:t>(= Diagnose)</a:t>
            </a:r>
          </a:p>
        </p:txBody>
      </p:sp>
      <p:cxnSp>
        <p:nvCxnSpPr>
          <p:cNvPr id="42" name="Gerade Verbindung 5"/>
          <p:cNvCxnSpPr/>
          <p:nvPr/>
        </p:nvCxnSpPr>
        <p:spPr>
          <a:xfrm flipV="1">
            <a:off x="213022" y="3802541"/>
            <a:ext cx="9472613" cy="68083"/>
          </a:xfrm>
          <a:prstGeom prst="line">
            <a:avLst/>
          </a:prstGeom>
          <a:ln w="25400" cmpd="sng">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45" name="Gerade Verbindung 6"/>
          <p:cNvCxnSpPr/>
          <p:nvPr/>
        </p:nvCxnSpPr>
        <p:spPr>
          <a:xfrm flipV="1">
            <a:off x="250170" y="3889215"/>
            <a:ext cx="9450324" cy="71173"/>
          </a:xfrm>
          <a:prstGeom prst="line">
            <a:avLst/>
          </a:prstGeom>
          <a:ln w="60325" cmpd="sng">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6" name="Rahmen 15"/>
          <p:cNvSpPr/>
          <p:nvPr/>
        </p:nvSpPr>
        <p:spPr>
          <a:xfrm>
            <a:off x="4057748" y="4151806"/>
            <a:ext cx="4911599" cy="1793040"/>
          </a:xfrm>
          <a:prstGeom prst="bevel">
            <a:avLst/>
          </a:prstGeom>
          <a:solidFill>
            <a:srgbClr val="00E600"/>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de-DE" sz="1950" b="1" dirty="0"/>
              <a:t>      </a:t>
            </a:r>
          </a:p>
          <a:p>
            <a:pPr algn="ctr"/>
            <a:endParaRPr lang="de-DE" sz="1950" b="1" dirty="0"/>
          </a:p>
          <a:p>
            <a:pPr algn="ctr"/>
            <a:r>
              <a:rPr lang="de-DE" sz="1950" b="1" dirty="0"/>
              <a:t>SoulTalk </a:t>
            </a:r>
          </a:p>
          <a:p>
            <a:pPr algn="ctr"/>
            <a:endParaRPr lang="de-DE" sz="2600" dirty="0"/>
          </a:p>
          <a:p>
            <a:pPr algn="ctr"/>
            <a:endParaRPr lang="de-DE" sz="2600" dirty="0"/>
          </a:p>
          <a:p>
            <a:pPr algn="ctr"/>
            <a:endParaRPr lang="de-DE" sz="2600" dirty="0"/>
          </a:p>
          <a:p>
            <a:pPr algn="ctr"/>
            <a:endParaRPr lang="de-DE" sz="2600" dirty="0"/>
          </a:p>
          <a:p>
            <a:pPr algn="ctr"/>
            <a:endParaRPr lang="de-DE" sz="2600" dirty="0"/>
          </a:p>
        </p:txBody>
      </p:sp>
      <p:sp>
        <p:nvSpPr>
          <p:cNvPr id="51" name="Abgerundetes Rechteck 50"/>
          <p:cNvSpPr/>
          <p:nvPr/>
        </p:nvSpPr>
        <p:spPr>
          <a:xfrm>
            <a:off x="8474359" y="2507150"/>
            <a:ext cx="1048405" cy="726213"/>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t>6-12 Monate Wartezeit</a:t>
            </a:r>
          </a:p>
        </p:txBody>
      </p:sp>
      <p:sp>
        <p:nvSpPr>
          <p:cNvPr id="53" name="Ellipse 52"/>
          <p:cNvSpPr/>
          <p:nvPr/>
        </p:nvSpPr>
        <p:spPr>
          <a:xfrm>
            <a:off x="4310067" y="4184692"/>
            <a:ext cx="1214010" cy="889536"/>
          </a:xfrm>
          <a:prstGeom prst="ellipse">
            <a:avLst/>
          </a:prstGeom>
          <a:solidFill>
            <a:srgbClr val="36D6D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t>Gruppen- </a:t>
            </a:r>
            <a:r>
              <a:rPr lang="de-DE" sz="1100" b="1" dirty="0" err="1"/>
              <a:t>sitzungen</a:t>
            </a:r>
            <a:endParaRPr lang="de-DE" sz="1400" b="1" dirty="0"/>
          </a:p>
        </p:txBody>
      </p:sp>
      <p:sp>
        <p:nvSpPr>
          <p:cNvPr id="54" name="Ellipse 53"/>
          <p:cNvSpPr/>
          <p:nvPr/>
        </p:nvSpPr>
        <p:spPr>
          <a:xfrm>
            <a:off x="5194915" y="4886589"/>
            <a:ext cx="1216914" cy="86811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t>Einzel-sitzungen </a:t>
            </a:r>
          </a:p>
        </p:txBody>
      </p:sp>
      <p:sp>
        <p:nvSpPr>
          <p:cNvPr id="56" name="Abgerundetes Rechteck 55"/>
          <p:cNvSpPr/>
          <p:nvPr/>
        </p:nvSpPr>
        <p:spPr>
          <a:xfrm>
            <a:off x="7138866" y="4480631"/>
            <a:ext cx="1335494" cy="687824"/>
          </a:xfrm>
          <a:prstGeom prst="roundRect">
            <a:avLst/>
          </a:prstGeom>
          <a:solidFill>
            <a:srgbClr val="00AC00"/>
          </a:solidFill>
          <a:ln>
            <a:solidFill>
              <a:srgbClr val="00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bg1"/>
                </a:solidFill>
              </a:rPr>
              <a:t>Psychosoziale Berater </a:t>
            </a:r>
          </a:p>
        </p:txBody>
      </p:sp>
      <p:sp>
        <p:nvSpPr>
          <p:cNvPr id="62" name="Abgerundetes Rechteck 61"/>
          <p:cNvSpPr/>
          <p:nvPr/>
        </p:nvSpPr>
        <p:spPr>
          <a:xfrm>
            <a:off x="7138866" y="5426201"/>
            <a:ext cx="1335494" cy="382406"/>
          </a:xfrm>
          <a:prstGeom prst="roundRect">
            <a:avLst/>
          </a:prstGeom>
          <a:solidFill>
            <a:srgbClr val="00AC00"/>
          </a:solidFill>
          <a:ln>
            <a:solidFill>
              <a:srgbClr val="00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bg1"/>
                </a:solidFill>
              </a:rPr>
              <a:t>Psychologinnen</a:t>
            </a:r>
          </a:p>
        </p:txBody>
      </p:sp>
      <p:cxnSp>
        <p:nvCxnSpPr>
          <p:cNvPr id="21" name="Gerader Verbinder 20"/>
          <p:cNvCxnSpPr>
            <a:stCxn id="56" idx="1"/>
            <a:endCxn id="54" idx="6"/>
          </p:cNvCxnSpPr>
          <p:nvPr/>
        </p:nvCxnSpPr>
        <p:spPr>
          <a:xfrm flipH="1">
            <a:off x="6411829" y="4824543"/>
            <a:ext cx="727037" cy="496102"/>
          </a:xfrm>
          <a:prstGeom prst="line">
            <a:avLst/>
          </a:prstGeom>
          <a:ln w="34925">
            <a:solidFill>
              <a:srgbClr val="0074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stCxn id="56" idx="1"/>
            <a:endCxn id="53" idx="6"/>
          </p:cNvCxnSpPr>
          <p:nvPr/>
        </p:nvCxnSpPr>
        <p:spPr>
          <a:xfrm flipH="1" flipV="1">
            <a:off x="5524077" y="4629460"/>
            <a:ext cx="1614789" cy="195083"/>
          </a:xfrm>
          <a:prstGeom prst="line">
            <a:avLst/>
          </a:prstGeom>
          <a:ln w="34925">
            <a:solidFill>
              <a:srgbClr val="007400"/>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3128171" y="1190862"/>
            <a:ext cx="1364011" cy="429733"/>
          </a:xfrm>
          <a:prstGeom prst="rect">
            <a:avLst/>
          </a:prstGeom>
          <a:noFill/>
        </p:spPr>
        <p:txBody>
          <a:bodyPr wrap="square" rtlCol="0">
            <a:spAutoFit/>
          </a:bodyPr>
          <a:lstStyle/>
          <a:p>
            <a:r>
              <a:rPr lang="de-DE" sz="731" dirty="0">
                <a:latin typeface="Arial" panose="020B0604020202020204" pitchFamily="34" charset="0"/>
                <a:cs typeface="Arial" panose="020B0604020202020204" pitchFamily="34" charset="0"/>
              </a:rPr>
              <a:t>Selbsteinweisung oder Einweisung durch Polizei, Gesundheitsamt</a:t>
            </a:r>
          </a:p>
        </p:txBody>
      </p:sp>
      <p:sp>
        <p:nvSpPr>
          <p:cNvPr id="82" name="Ellipse 81"/>
          <p:cNvSpPr/>
          <p:nvPr/>
        </p:nvSpPr>
        <p:spPr>
          <a:xfrm>
            <a:off x="4893002" y="3281446"/>
            <a:ext cx="1591660" cy="497249"/>
          </a:xfrm>
          <a:prstGeom prst="ellipse">
            <a:avLst/>
          </a:prstGeom>
          <a:solidFill>
            <a:srgbClr val="D9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Medikamente</a:t>
            </a:r>
            <a:endParaRPr lang="de-DE" sz="1300" b="1" dirty="0">
              <a:solidFill>
                <a:schemeClr val="tx1"/>
              </a:solidFill>
            </a:endParaRPr>
          </a:p>
        </p:txBody>
      </p:sp>
      <p:cxnSp>
        <p:nvCxnSpPr>
          <p:cNvPr id="83" name="Gerade Verbindung mit Pfeil 82"/>
          <p:cNvCxnSpPr>
            <a:stCxn id="2059" idx="0"/>
            <a:endCxn id="82" idx="0"/>
          </p:cNvCxnSpPr>
          <p:nvPr/>
        </p:nvCxnSpPr>
        <p:spPr>
          <a:xfrm>
            <a:off x="4975332" y="2779185"/>
            <a:ext cx="713500" cy="502261"/>
          </a:xfrm>
          <a:prstGeom prst="straightConnector1">
            <a:avLst/>
          </a:prstGeom>
          <a:ln w="88900" cap="sq">
            <a:solidFill>
              <a:schemeClr val="tx1"/>
            </a:solidFill>
            <a:bevel/>
            <a:tailEnd type="stealth"/>
          </a:ln>
        </p:spPr>
        <p:style>
          <a:lnRef idx="1">
            <a:schemeClr val="accent1"/>
          </a:lnRef>
          <a:fillRef idx="0">
            <a:schemeClr val="accent1"/>
          </a:fillRef>
          <a:effectRef idx="0">
            <a:schemeClr val="accent1"/>
          </a:effectRef>
          <a:fontRef idx="minor">
            <a:schemeClr val="tx1"/>
          </a:fontRef>
        </p:style>
      </p:cxnSp>
      <p:sp>
        <p:nvSpPr>
          <p:cNvPr id="68" name="Freeform 2"/>
          <p:cNvSpPr>
            <a:spLocks noEditPoints="1"/>
          </p:cNvSpPr>
          <p:nvPr/>
        </p:nvSpPr>
        <p:spPr bwMode="auto">
          <a:xfrm>
            <a:off x="1721034" y="4086413"/>
            <a:ext cx="758438" cy="509450"/>
          </a:xfrm>
          <a:custGeom>
            <a:avLst/>
            <a:gdLst>
              <a:gd name="T0" fmla="*/ 2094627 w 1891"/>
              <a:gd name="T1" fmla="*/ 1636131 h 1484"/>
              <a:gd name="T2" fmla="*/ 1940545 w 1891"/>
              <a:gd name="T3" fmla="*/ 1445156 h 1484"/>
              <a:gd name="T4" fmla="*/ 1767481 w 1891"/>
              <a:gd name="T5" fmla="*/ 1333474 h 1484"/>
              <a:gd name="T6" fmla="*/ 1632380 w 1891"/>
              <a:gd name="T7" fmla="*/ 1280984 h 1484"/>
              <a:gd name="T8" fmla="*/ 1528542 w 1891"/>
              <a:gd name="T9" fmla="*/ 1236312 h 1484"/>
              <a:gd name="T10" fmla="*/ 1445918 w 1891"/>
              <a:gd name="T11" fmla="*/ 1207274 h 1484"/>
              <a:gd name="T12" fmla="*/ 1430286 w 1891"/>
              <a:gd name="T13" fmla="*/ 1167069 h 1484"/>
              <a:gd name="T14" fmla="*/ 1452617 w 1891"/>
              <a:gd name="T15" fmla="*/ 1160368 h 1484"/>
              <a:gd name="T16" fmla="*/ 1491696 w 1891"/>
              <a:gd name="T17" fmla="*/ 1162602 h 1484"/>
              <a:gd name="T18" fmla="*/ 1574320 w 1891"/>
              <a:gd name="T19" fmla="*/ 1145850 h 1484"/>
              <a:gd name="T20" fmla="*/ 1624564 w 1891"/>
              <a:gd name="T21" fmla="*/ 1121280 h 1484"/>
              <a:gd name="T22" fmla="*/ 1653594 w 1891"/>
              <a:gd name="T23" fmla="*/ 1086659 h 1484"/>
              <a:gd name="T24" fmla="*/ 1611166 w 1891"/>
              <a:gd name="T25" fmla="*/ 1062089 h 1484"/>
              <a:gd name="T26" fmla="*/ 1615632 w 1891"/>
              <a:gd name="T27" fmla="*/ 1045337 h 1484"/>
              <a:gd name="T28" fmla="*/ 1618981 w 1891"/>
              <a:gd name="T29" fmla="*/ 1034169 h 1484"/>
              <a:gd name="T30" fmla="*/ 1585485 w 1891"/>
              <a:gd name="T31" fmla="*/ 1011832 h 1484"/>
              <a:gd name="T32" fmla="*/ 1537474 w 1891"/>
              <a:gd name="T33" fmla="*/ 983912 h 1484"/>
              <a:gd name="T34" fmla="*/ 1562038 w 1891"/>
              <a:gd name="T35" fmla="*/ 919137 h 1484"/>
              <a:gd name="T36" fmla="*/ 1565387 w 1891"/>
              <a:gd name="T37" fmla="*/ 897917 h 1484"/>
              <a:gd name="T38" fmla="*/ 1563154 w 1891"/>
              <a:gd name="T39" fmla="*/ 873348 h 1484"/>
              <a:gd name="T40" fmla="*/ 1573203 w 1891"/>
              <a:gd name="T41" fmla="*/ 788470 h 1484"/>
              <a:gd name="T42" fmla="*/ 1592184 w 1891"/>
              <a:gd name="T43" fmla="*/ 681256 h 1484"/>
              <a:gd name="T44" fmla="*/ 1587718 w 1891"/>
              <a:gd name="T45" fmla="*/ 624298 h 1484"/>
              <a:gd name="T46" fmla="*/ 1574320 w 1891"/>
              <a:gd name="T47" fmla="*/ 509267 h 1484"/>
              <a:gd name="T48" fmla="*/ 1487230 w 1891"/>
              <a:gd name="T49" fmla="*/ 317175 h 1484"/>
              <a:gd name="T50" fmla="*/ 1464899 w 1891"/>
              <a:gd name="T51" fmla="*/ 281437 h 1484"/>
              <a:gd name="T52" fmla="*/ 1447034 w 1891"/>
              <a:gd name="T53" fmla="*/ 233414 h 1484"/>
              <a:gd name="T54" fmla="*/ 1433636 w 1891"/>
              <a:gd name="T55" fmla="*/ 204377 h 1484"/>
              <a:gd name="T56" fmla="*/ 1421354 w 1891"/>
              <a:gd name="T57" fmla="*/ 175340 h 1484"/>
              <a:gd name="T58" fmla="*/ 1401256 w 1891"/>
              <a:gd name="T59" fmla="*/ 137368 h 1484"/>
              <a:gd name="T60" fmla="*/ 1348779 w 1891"/>
              <a:gd name="T61" fmla="*/ 74826 h 1484"/>
              <a:gd name="T62" fmla="*/ 1244941 w 1891"/>
              <a:gd name="T63" fmla="*/ 23453 h 1484"/>
              <a:gd name="T64" fmla="*/ 1176832 w 1891"/>
              <a:gd name="T65" fmla="*/ 8935 h 1484"/>
              <a:gd name="T66" fmla="*/ 1144452 w 1891"/>
              <a:gd name="T67" fmla="*/ 12285 h 1484"/>
              <a:gd name="T68" fmla="*/ 1114306 w 1891"/>
              <a:gd name="T69" fmla="*/ 44673 h 1484"/>
              <a:gd name="T70" fmla="*/ 1087509 w 1891"/>
              <a:gd name="T71" fmla="*/ 41322 h 1484"/>
              <a:gd name="T72" fmla="*/ 1074110 w 1891"/>
              <a:gd name="T73" fmla="*/ 29037 h 1484"/>
              <a:gd name="T74" fmla="*/ 1038381 w 1891"/>
              <a:gd name="T75" fmla="*/ 23453 h 1484"/>
              <a:gd name="T76" fmla="*/ 1011584 w 1891"/>
              <a:gd name="T77" fmla="*/ 7818 h 1484"/>
              <a:gd name="T78" fmla="*/ 962457 w 1891"/>
              <a:gd name="T79" fmla="*/ 7818 h 1484"/>
              <a:gd name="T80" fmla="*/ 903280 w 1891"/>
              <a:gd name="T81" fmla="*/ 16752 h 1484"/>
              <a:gd name="T82" fmla="*/ 840754 w 1891"/>
              <a:gd name="T83" fmla="*/ 78177 h 1484"/>
              <a:gd name="T84" fmla="*/ 775995 w 1891"/>
              <a:gd name="T85" fmla="*/ 203260 h 1484"/>
              <a:gd name="T86" fmla="*/ 717934 w 1891"/>
              <a:gd name="T87" fmla="*/ 317175 h 1484"/>
              <a:gd name="T88" fmla="*/ 676623 w 1891"/>
              <a:gd name="T89" fmla="*/ 416571 h 1484"/>
              <a:gd name="T90" fmla="*/ 655408 w 1891"/>
              <a:gd name="T91" fmla="*/ 460127 h 1484"/>
              <a:gd name="T92" fmla="*/ 635311 w 1891"/>
              <a:gd name="T93" fmla="*/ 529369 h 1484"/>
              <a:gd name="T94" fmla="*/ 635311 w 1891"/>
              <a:gd name="T95" fmla="*/ 585210 h 1484"/>
              <a:gd name="T96" fmla="*/ 660991 w 1891"/>
              <a:gd name="T97" fmla="*/ 852128 h 1484"/>
              <a:gd name="T98" fmla="*/ 668807 w 1891"/>
              <a:gd name="T99" fmla="*/ 909086 h 1484"/>
              <a:gd name="T100" fmla="*/ 611863 w 1891"/>
              <a:gd name="T101" fmla="*/ 1077724 h 1484"/>
              <a:gd name="T102" fmla="*/ 549337 w 1891"/>
              <a:gd name="T103" fmla="*/ 1114579 h 1484"/>
              <a:gd name="T104" fmla="*/ 577251 w 1891"/>
              <a:gd name="T105" fmla="*/ 1139149 h 1484"/>
              <a:gd name="T106" fmla="*/ 590649 w 1891"/>
              <a:gd name="T107" fmla="*/ 1154784 h 1484"/>
              <a:gd name="T108" fmla="*/ 585066 w 1891"/>
              <a:gd name="T109" fmla="*/ 1194990 h 1484"/>
              <a:gd name="T110" fmla="*/ 656525 w 1891"/>
              <a:gd name="T111" fmla="*/ 1184938 h 1484"/>
              <a:gd name="T112" fmla="*/ 683322 w 1891"/>
              <a:gd name="T113" fmla="*/ 1188289 h 1484"/>
              <a:gd name="T114" fmla="*/ 434334 w 1891"/>
              <a:gd name="T115" fmla="*/ 1298853 h 1484"/>
              <a:gd name="T116" fmla="*/ 217725 w 1891"/>
              <a:gd name="T117" fmla="*/ 1383731 h 1484"/>
              <a:gd name="T118" fmla="*/ 2111375 w 1891"/>
              <a:gd name="T119" fmla="*/ 1657350 h 1484"/>
              <a:gd name="T120" fmla="*/ 676623 w 1891"/>
              <a:gd name="T121" fmla="*/ 452309 h 14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1" h="1484">
                <a:moveTo>
                  <a:pt x="562" y="480"/>
                </a:moveTo>
                <a:lnTo>
                  <a:pt x="562" y="485"/>
                </a:lnTo>
                <a:lnTo>
                  <a:pt x="563" y="482"/>
                </a:lnTo>
                <a:lnTo>
                  <a:pt x="563" y="480"/>
                </a:lnTo>
                <a:lnTo>
                  <a:pt x="562" y="480"/>
                </a:lnTo>
                <a:close/>
                <a:moveTo>
                  <a:pt x="563" y="487"/>
                </a:moveTo>
                <a:lnTo>
                  <a:pt x="562" y="485"/>
                </a:lnTo>
                <a:lnTo>
                  <a:pt x="562" y="486"/>
                </a:lnTo>
                <a:lnTo>
                  <a:pt x="563" y="487"/>
                </a:lnTo>
                <a:close/>
                <a:moveTo>
                  <a:pt x="1888" y="1481"/>
                </a:moveTo>
                <a:lnTo>
                  <a:pt x="1888" y="1481"/>
                </a:lnTo>
                <a:lnTo>
                  <a:pt x="1881" y="1473"/>
                </a:lnTo>
                <a:lnTo>
                  <a:pt x="1876" y="1465"/>
                </a:lnTo>
                <a:lnTo>
                  <a:pt x="1866" y="1452"/>
                </a:lnTo>
                <a:lnTo>
                  <a:pt x="1848" y="1429"/>
                </a:lnTo>
                <a:lnTo>
                  <a:pt x="1843" y="1423"/>
                </a:lnTo>
                <a:lnTo>
                  <a:pt x="1837" y="1418"/>
                </a:lnTo>
                <a:lnTo>
                  <a:pt x="1833" y="1412"/>
                </a:lnTo>
                <a:lnTo>
                  <a:pt x="1828" y="1406"/>
                </a:lnTo>
                <a:lnTo>
                  <a:pt x="1818" y="1393"/>
                </a:lnTo>
                <a:lnTo>
                  <a:pt x="1813" y="1385"/>
                </a:lnTo>
                <a:lnTo>
                  <a:pt x="1807" y="1378"/>
                </a:lnTo>
                <a:lnTo>
                  <a:pt x="1754" y="1311"/>
                </a:lnTo>
                <a:lnTo>
                  <a:pt x="1738" y="1294"/>
                </a:lnTo>
                <a:lnTo>
                  <a:pt x="1733" y="1286"/>
                </a:lnTo>
                <a:lnTo>
                  <a:pt x="1726" y="1278"/>
                </a:lnTo>
                <a:lnTo>
                  <a:pt x="1714" y="1265"/>
                </a:lnTo>
                <a:lnTo>
                  <a:pt x="1705" y="1258"/>
                </a:lnTo>
                <a:lnTo>
                  <a:pt x="1699" y="1253"/>
                </a:lnTo>
                <a:lnTo>
                  <a:pt x="1627" y="1220"/>
                </a:lnTo>
                <a:lnTo>
                  <a:pt x="1612" y="1209"/>
                </a:lnTo>
                <a:lnTo>
                  <a:pt x="1609" y="1206"/>
                </a:lnTo>
                <a:lnTo>
                  <a:pt x="1602" y="1200"/>
                </a:lnTo>
                <a:lnTo>
                  <a:pt x="1598" y="1199"/>
                </a:lnTo>
                <a:lnTo>
                  <a:pt x="1593" y="1198"/>
                </a:lnTo>
                <a:lnTo>
                  <a:pt x="1587" y="1196"/>
                </a:lnTo>
                <a:lnTo>
                  <a:pt x="1583" y="1194"/>
                </a:lnTo>
                <a:lnTo>
                  <a:pt x="1572" y="1189"/>
                </a:lnTo>
                <a:lnTo>
                  <a:pt x="1567" y="1188"/>
                </a:lnTo>
                <a:lnTo>
                  <a:pt x="1553" y="1181"/>
                </a:lnTo>
                <a:lnTo>
                  <a:pt x="1556" y="1180"/>
                </a:lnTo>
                <a:lnTo>
                  <a:pt x="1550" y="1177"/>
                </a:lnTo>
                <a:lnTo>
                  <a:pt x="1541" y="1174"/>
                </a:lnTo>
                <a:lnTo>
                  <a:pt x="1523" y="1169"/>
                </a:lnTo>
                <a:lnTo>
                  <a:pt x="1516" y="1167"/>
                </a:lnTo>
                <a:lnTo>
                  <a:pt x="1513" y="1167"/>
                </a:lnTo>
                <a:lnTo>
                  <a:pt x="1510" y="1167"/>
                </a:lnTo>
                <a:lnTo>
                  <a:pt x="1487" y="1156"/>
                </a:lnTo>
                <a:lnTo>
                  <a:pt x="1462" y="1147"/>
                </a:lnTo>
                <a:lnTo>
                  <a:pt x="1435" y="1136"/>
                </a:lnTo>
                <a:lnTo>
                  <a:pt x="1414" y="1129"/>
                </a:lnTo>
                <a:lnTo>
                  <a:pt x="1400" y="1125"/>
                </a:lnTo>
                <a:lnTo>
                  <a:pt x="1399" y="1123"/>
                </a:lnTo>
                <a:lnTo>
                  <a:pt x="1398" y="1122"/>
                </a:lnTo>
                <a:lnTo>
                  <a:pt x="1396" y="1119"/>
                </a:lnTo>
                <a:lnTo>
                  <a:pt x="1389" y="1118"/>
                </a:lnTo>
                <a:lnTo>
                  <a:pt x="1376" y="1115"/>
                </a:lnTo>
                <a:lnTo>
                  <a:pt x="1374" y="1114"/>
                </a:lnTo>
                <a:lnTo>
                  <a:pt x="1372" y="1111"/>
                </a:lnTo>
                <a:lnTo>
                  <a:pt x="1369" y="1107"/>
                </a:lnTo>
                <a:lnTo>
                  <a:pt x="1366" y="1108"/>
                </a:lnTo>
                <a:lnTo>
                  <a:pt x="1363" y="1108"/>
                </a:lnTo>
                <a:lnTo>
                  <a:pt x="1348" y="1104"/>
                </a:lnTo>
                <a:lnTo>
                  <a:pt x="1337" y="1100"/>
                </a:lnTo>
                <a:lnTo>
                  <a:pt x="1333" y="1097"/>
                </a:lnTo>
                <a:lnTo>
                  <a:pt x="1326" y="1094"/>
                </a:lnTo>
                <a:lnTo>
                  <a:pt x="1322" y="1094"/>
                </a:lnTo>
                <a:lnTo>
                  <a:pt x="1315" y="1090"/>
                </a:lnTo>
                <a:lnTo>
                  <a:pt x="1307" y="1086"/>
                </a:lnTo>
                <a:lnTo>
                  <a:pt x="1301" y="1083"/>
                </a:lnTo>
                <a:lnTo>
                  <a:pt x="1295" y="1081"/>
                </a:lnTo>
                <a:lnTo>
                  <a:pt x="1289" y="1077"/>
                </a:lnTo>
                <a:lnTo>
                  <a:pt x="1284" y="1074"/>
                </a:lnTo>
                <a:lnTo>
                  <a:pt x="1273" y="1064"/>
                </a:lnTo>
                <a:lnTo>
                  <a:pt x="1271" y="1061"/>
                </a:lnTo>
                <a:lnTo>
                  <a:pt x="1273" y="1059"/>
                </a:lnTo>
                <a:lnTo>
                  <a:pt x="1278" y="1056"/>
                </a:lnTo>
                <a:lnTo>
                  <a:pt x="1282" y="1053"/>
                </a:lnTo>
                <a:lnTo>
                  <a:pt x="1284" y="1049"/>
                </a:lnTo>
                <a:lnTo>
                  <a:pt x="1284" y="1048"/>
                </a:lnTo>
                <a:lnTo>
                  <a:pt x="1282" y="1046"/>
                </a:lnTo>
                <a:lnTo>
                  <a:pt x="1281" y="1045"/>
                </a:lnTo>
                <a:lnTo>
                  <a:pt x="1281" y="1042"/>
                </a:lnTo>
                <a:lnTo>
                  <a:pt x="1281" y="1039"/>
                </a:lnTo>
                <a:lnTo>
                  <a:pt x="1282" y="1037"/>
                </a:lnTo>
                <a:lnTo>
                  <a:pt x="1285" y="1032"/>
                </a:lnTo>
                <a:lnTo>
                  <a:pt x="1286" y="1031"/>
                </a:lnTo>
                <a:lnTo>
                  <a:pt x="1288" y="1031"/>
                </a:lnTo>
                <a:lnTo>
                  <a:pt x="1289" y="1031"/>
                </a:lnTo>
                <a:lnTo>
                  <a:pt x="1290" y="1032"/>
                </a:lnTo>
                <a:lnTo>
                  <a:pt x="1289" y="1032"/>
                </a:lnTo>
                <a:lnTo>
                  <a:pt x="1288" y="1034"/>
                </a:lnTo>
                <a:lnTo>
                  <a:pt x="1289" y="1034"/>
                </a:lnTo>
                <a:lnTo>
                  <a:pt x="1296" y="1037"/>
                </a:lnTo>
                <a:lnTo>
                  <a:pt x="1301" y="1039"/>
                </a:lnTo>
                <a:lnTo>
                  <a:pt x="1304" y="1039"/>
                </a:lnTo>
                <a:lnTo>
                  <a:pt x="1307" y="1041"/>
                </a:lnTo>
                <a:lnTo>
                  <a:pt x="1310" y="1041"/>
                </a:lnTo>
                <a:lnTo>
                  <a:pt x="1312" y="1042"/>
                </a:lnTo>
                <a:lnTo>
                  <a:pt x="1314" y="1042"/>
                </a:lnTo>
                <a:lnTo>
                  <a:pt x="1315" y="1041"/>
                </a:lnTo>
                <a:lnTo>
                  <a:pt x="1318" y="1041"/>
                </a:lnTo>
                <a:lnTo>
                  <a:pt x="1319" y="1041"/>
                </a:lnTo>
                <a:lnTo>
                  <a:pt x="1321" y="1041"/>
                </a:lnTo>
                <a:lnTo>
                  <a:pt x="1322" y="1043"/>
                </a:lnTo>
                <a:lnTo>
                  <a:pt x="1322" y="1042"/>
                </a:lnTo>
                <a:lnTo>
                  <a:pt x="1323" y="1041"/>
                </a:lnTo>
                <a:lnTo>
                  <a:pt x="1329" y="1041"/>
                </a:lnTo>
                <a:lnTo>
                  <a:pt x="1336" y="1041"/>
                </a:lnTo>
                <a:lnTo>
                  <a:pt x="1341" y="1041"/>
                </a:lnTo>
                <a:lnTo>
                  <a:pt x="1345" y="1038"/>
                </a:lnTo>
                <a:lnTo>
                  <a:pt x="1358" y="1035"/>
                </a:lnTo>
                <a:lnTo>
                  <a:pt x="1363" y="1034"/>
                </a:lnTo>
                <a:lnTo>
                  <a:pt x="1366" y="1034"/>
                </a:lnTo>
                <a:lnTo>
                  <a:pt x="1369" y="1031"/>
                </a:lnTo>
                <a:lnTo>
                  <a:pt x="1372" y="1028"/>
                </a:lnTo>
                <a:lnTo>
                  <a:pt x="1376" y="1027"/>
                </a:lnTo>
                <a:lnTo>
                  <a:pt x="1383" y="1027"/>
                </a:lnTo>
                <a:lnTo>
                  <a:pt x="1388" y="1027"/>
                </a:lnTo>
                <a:lnTo>
                  <a:pt x="1394" y="1027"/>
                </a:lnTo>
                <a:lnTo>
                  <a:pt x="1400" y="1027"/>
                </a:lnTo>
                <a:lnTo>
                  <a:pt x="1410" y="1026"/>
                </a:lnTo>
                <a:lnTo>
                  <a:pt x="1425" y="1023"/>
                </a:lnTo>
                <a:lnTo>
                  <a:pt x="1435" y="1020"/>
                </a:lnTo>
                <a:lnTo>
                  <a:pt x="1440" y="1017"/>
                </a:lnTo>
                <a:lnTo>
                  <a:pt x="1439" y="1016"/>
                </a:lnTo>
                <a:lnTo>
                  <a:pt x="1437" y="1013"/>
                </a:lnTo>
                <a:lnTo>
                  <a:pt x="1431" y="1013"/>
                </a:lnTo>
                <a:lnTo>
                  <a:pt x="1444" y="1013"/>
                </a:lnTo>
                <a:lnTo>
                  <a:pt x="1448" y="1010"/>
                </a:lnTo>
                <a:lnTo>
                  <a:pt x="1453" y="1008"/>
                </a:lnTo>
                <a:lnTo>
                  <a:pt x="1455" y="1005"/>
                </a:lnTo>
                <a:lnTo>
                  <a:pt x="1455" y="1004"/>
                </a:lnTo>
                <a:lnTo>
                  <a:pt x="1455" y="1002"/>
                </a:lnTo>
                <a:lnTo>
                  <a:pt x="1458" y="1002"/>
                </a:lnTo>
                <a:lnTo>
                  <a:pt x="1462" y="1001"/>
                </a:lnTo>
                <a:lnTo>
                  <a:pt x="1464" y="998"/>
                </a:lnTo>
                <a:lnTo>
                  <a:pt x="1465" y="997"/>
                </a:lnTo>
                <a:lnTo>
                  <a:pt x="1464" y="994"/>
                </a:lnTo>
                <a:lnTo>
                  <a:pt x="1464" y="993"/>
                </a:lnTo>
                <a:lnTo>
                  <a:pt x="1465" y="990"/>
                </a:lnTo>
                <a:lnTo>
                  <a:pt x="1470" y="988"/>
                </a:lnTo>
                <a:lnTo>
                  <a:pt x="1473" y="988"/>
                </a:lnTo>
                <a:lnTo>
                  <a:pt x="1476" y="986"/>
                </a:lnTo>
                <a:lnTo>
                  <a:pt x="1479" y="982"/>
                </a:lnTo>
                <a:lnTo>
                  <a:pt x="1480" y="976"/>
                </a:lnTo>
                <a:lnTo>
                  <a:pt x="1481" y="973"/>
                </a:lnTo>
                <a:lnTo>
                  <a:pt x="1483" y="972"/>
                </a:lnTo>
                <a:lnTo>
                  <a:pt x="1481" y="969"/>
                </a:lnTo>
                <a:lnTo>
                  <a:pt x="1480" y="966"/>
                </a:lnTo>
                <a:lnTo>
                  <a:pt x="1477" y="965"/>
                </a:lnTo>
                <a:lnTo>
                  <a:pt x="1468" y="965"/>
                </a:lnTo>
                <a:lnTo>
                  <a:pt x="1462" y="965"/>
                </a:lnTo>
                <a:lnTo>
                  <a:pt x="1464" y="961"/>
                </a:lnTo>
                <a:lnTo>
                  <a:pt x="1462" y="960"/>
                </a:lnTo>
                <a:lnTo>
                  <a:pt x="1461" y="958"/>
                </a:lnTo>
                <a:lnTo>
                  <a:pt x="1447" y="957"/>
                </a:lnTo>
                <a:lnTo>
                  <a:pt x="1446" y="954"/>
                </a:lnTo>
                <a:lnTo>
                  <a:pt x="1444" y="953"/>
                </a:lnTo>
                <a:lnTo>
                  <a:pt x="1443" y="951"/>
                </a:lnTo>
                <a:lnTo>
                  <a:pt x="1442" y="951"/>
                </a:lnTo>
                <a:lnTo>
                  <a:pt x="1444" y="950"/>
                </a:lnTo>
                <a:lnTo>
                  <a:pt x="1447" y="951"/>
                </a:lnTo>
                <a:lnTo>
                  <a:pt x="1450" y="951"/>
                </a:lnTo>
                <a:lnTo>
                  <a:pt x="1453" y="951"/>
                </a:lnTo>
                <a:lnTo>
                  <a:pt x="1457" y="947"/>
                </a:lnTo>
                <a:lnTo>
                  <a:pt x="1459" y="943"/>
                </a:lnTo>
                <a:lnTo>
                  <a:pt x="1461" y="940"/>
                </a:lnTo>
                <a:lnTo>
                  <a:pt x="1459" y="937"/>
                </a:lnTo>
                <a:lnTo>
                  <a:pt x="1455" y="936"/>
                </a:lnTo>
                <a:lnTo>
                  <a:pt x="1450" y="936"/>
                </a:lnTo>
                <a:lnTo>
                  <a:pt x="1447" y="936"/>
                </a:lnTo>
                <a:lnTo>
                  <a:pt x="1447" y="935"/>
                </a:lnTo>
                <a:lnTo>
                  <a:pt x="1448" y="933"/>
                </a:lnTo>
                <a:lnTo>
                  <a:pt x="1450" y="932"/>
                </a:lnTo>
                <a:lnTo>
                  <a:pt x="1455" y="933"/>
                </a:lnTo>
                <a:lnTo>
                  <a:pt x="1458" y="935"/>
                </a:lnTo>
                <a:lnTo>
                  <a:pt x="1461" y="933"/>
                </a:lnTo>
                <a:lnTo>
                  <a:pt x="1462" y="932"/>
                </a:lnTo>
                <a:lnTo>
                  <a:pt x="1462" y="931"/>
                </a:lnTo>
                <a:lnTo>
                  <a:pt x="1459" y="931"/>
                </a:lnTo>
                <a:lnTo>
                  <a:pt x="1453" y="929"/>
                </a:lnTo>
                <a:lnTo>
                  <a:pt x="1450" y="928"/>
                </a:lnTo>
                <a:lnTo>
                  <a:pt x="1451" y="926"/>
                </a:lnTo>
                <a:lnTo>
                  <a:pt x="1450" y="926"/>
                </a:lnTo>
                <a:lnTo>
                  <a:pt x="1448" y="925"/>
                </a:lnTo>
                <a:lnTo>
                  <a:pt x="1447" y="924"/>
                </a:lnTo>
                <a:lnTo>
                  <a:pt x="1447" y="922"/>
                </a:lnTo>
                <a:lnTo>
                  <a:pt x="1447" y="920"/>
                </a:lnTo>
                <a:lnTo>
                  <a:pt x="1443" y="917"/>
                </a:lnTo>
                <a:lnTo>
                  <a:pt x="1435" y="915"/>
                </a:lnTo>
                <a:lnTo>
                  <a:pt x="1431" y="914"/>
                </a:lnTo>
                <a:lnTo>
                  <a:pt x="1429" y="913"/>
                </a:lnTo>
                <a:lnTo>
                  <a:pt x="1426" y="910"/>
                </a:lnTo>
                <a:lnTo>
                  <a:pt x="1424" y="909"/>
                </a:lnTo>
                <a:lnTo>
                  <a:pt x="1421" y="907"/>
                </a:lnTo>
                <a:lnTo>
                  <a:pt x="1420" y="906"/>
                </a:lnTo>
                <a:lnTo>
                  <a:pt x="1410" y="906"/>
                </a:lnTo>
                <a:lnTo>
                  <a:pt x="1410" y="904"/>
                </a:lnTo>
                <a:lnTo>
                  <a:pt x="1405" y="902"/>
                </a:lnTo>
                <a:lnTo>
                  <a:pt x="1399" y="900"/>
                </a:lnTo>
                <a:lnTo>
                  <a:pt x="1395" y="899"/>
                </a:lnTo>
                <a:lnTo>
                  <a:pt x="1395" y="896"/>
                </a:lnTo>
                <a:lnTo>
                  <a:pt x="1392" y="893"/>
                </a:lnTo>
                <a:lnTo>
                  <a:pt x="1384" y="888"/>
                </a:lnTo>
                <a:lnTo>
                  <a:pt x="1377" y="884"/>
                </a:lnTo>
                <a:lnTo>
                  <a:pt x="1377" y="881"/>
                </a:lnTo>
                <a:lnTo>
                  <a:pt x="1378" y="878"/>
                </a:lnTo>
                <a:lnTo>
                  <a:pt x="1381" y="876"/>
                </a:lnTo>
                <a:lnTo>
                  <a:pt x="1383" y="873"/>
                </a:lnTo>
                <a:lnTo>
                  <a:pt x="1384" y="870"/>
                </a:lnTo>
                <a:lnTo>
                  <a:pt x="1384" y="860"/>
                </a:lnTo>
                <a:lnTo>
                  <a:pt x="1387" y="858"/>
                </a:lnTo>
                <a:lnTo>
                  <a:pt x="1389" y="854"/>
                </a:lnTo>
                <a:lnTo>
                  <a:pt x="1394" y="849"/>
                </a:lnTo>
                <a:lnTo>
                  <a:pt x="1395" y="847"/>
                </a:lnTo>
                <a:lnTo>
                  <a:pt x="1396" y="834"/>
                </a:lnTo>
                <a:lnTo>
                  <a:pt x="1399" y="830"/>
                </a:lnTo>
                <a:lnTo>
                  <a:pt x="1399" y="823"/>
                </a:lnTo>
                <a:lnTo>
                  <a:pt x="1399" y="818"/>
                </a:lnTo>
                <a:lnTo>
                  <a:pt x="1399" y="816"/>
                </a:lnTo>
                <a:lnTo>
                  <a:pt x="1399" y="815"/>
                </a:lnTo>
                <a:lnTo>
                  <a:pt x="1399" y="814"/>
                </a:lnTo>
                <a:lnTo>
                  <a:pt x="1400" y="812"/>
                </a:lnTo>
                <a:lnTo>
                  <a:pt x="1402" y="811"/>
                </a:lnTo>
                <a:lnTo>
                  <a:pt x="1399" y="809"/>
                </a:lnTo>
                <a:lnTo>
                  <a:pt x="1398" y="808"/>
                </a:lnTo>
                <a:lnTo>
                  <a:pt x="1399" y="807"/>
                </a:lnTo>
                <a:lnTo>
                  <a:pt x="1400" y="805"/>
                </a:lnTo>
                <a:lnTo>
                  <a:pt x="1402" y="804"/>
                </a:lnTo>
                <a:lnTo>
                  <a:pt x="1402" y="803"/>
                </a:lnTo>
                <a:lnTo>
                  <a:pt x="1400" y="801"/>
                </a:lnTo>
                <a:lnTo>
                  <a:pt x="1399" y="800"/>
                </a:lnTo>
                <a:lnTo>
                  <a:pt x="1399" y="796"/>
                </a:lnTo>
                <a:lnTo>
                  <a:pt x="1399" y="792"/>
                </a:lnTo>
                <a:lnTo>
                  <a:pt x="1400" y="790"/>
                </a:lnTo>
                <a:lnTo>
                  <a:pt x="1402" y="787"/>
                </a:lnTo>
                <a:lnTo>
                  <a:pt x="1402" y="785"/>
                </a:lnTo>
                <a:lnTo>
                  <a:pt x="1400" y="782"/>
                </a:lnTo>
                <a:lnTo>
                  <a:pt x="1402" y="781"/>
                </a:lnTo>
                <a:lnTo>
                  <a:pt x="1402" y="775"/>
                </a:lnTo>
                <a:lnTo>
                  <a:pt x="1403" y="771"/>
                </a:lnTo>
                <a:lnTo>
                  <a:pt x="1405" y="765"/>
                </a:lnTo>
                <a:lnTo>
                  <a:pt x="1407" y="759"/>
                </a:lnTo>
                <a:lnTo>
                  <a:pt x="1409" y="752"/>
                </a:lnTo>
                <a:lnTo>
                  <a:pt x="1409" y="732"/>
                </a:lnTo>
                <a:lnTo>
                  <a:pt x="1407" y="717"/>
                </a:lnTo>
                <a:lnTo>
                  <a:pt x="1410" y="714"/>
                </a:lnTo>
                <a:lnTo>
                  <a:pt x="1411" y="713"/>
                </a:lnTo>
                <a:lnTo>
                  <a:pt x="1410" y="710"/>
                </a:lnTo>
                <a:lnTo>
                  <a:pt x="1409" y="709"/>
                </a:lnTo>
                <a:lnTo>
                  <a:pt x="1409" y="706"/>
                </a:lnTo>
                <a:lnTo>
                  <a:pt x="1409" y="698"/>
                </a:lnTo>
                <a:lnTo>
                  <a:pt x="1409" y="686"/>
                </a:lnTo>
                <a:lnTo>
                  <a:pt x="1409" y="673"/>
                </a:lnTo>
                <a:lnTo>
                  <a:pt x="1409" y="664"/>
                </a:lnTo>
                <a:lnTo>
                  <a:pt x="1411" y="648"/>
                </a:lnTo>
                <a:lnTo>
                  <a:pt x="1416" y="633"/>
                </a:lnTo>
                <a:lnTo>
                  <a:pt x="1420" y="622"/>
                </a:lnTo>
                <a:lnTo>
                  <a:pt x="1424" y="621"/>
                </a:lnTo>
                <a:lnTo>
                  <a:pt x="1428" y="619"/>
                </a:lnTo>
                <a:lnTo>
                  <a:pt x="1428" y="618"/>
                </a:lnTo>
                <a:lnTo>
                  <a:pt x="1429" y="615"/>
                </a:lnTo>
                <a:lnTo>
                  <a:pt x="1426" y="610"/>
                </a:lnTo>
                <a:lnTo>
                  <a:pt x="1425" y="607"/>
                </a:lnTo>
                <a:lnTo>
                  <a:pt x="1425" y="606"/>
                </a:lnTo>
                <a:lnTo>
                  <a:pt x="1429" y="600"/>
                </a:lnTo>
                <a:lnTo>
                  <a:pt x="1431" y="597"/>
                </a:lnTo>
                <a:lnTo>
                  <a:pt x="1432" y="595"/>
                </a:lnTo>
                <a:lnTo>
                  <a:pt x="1431" y="589"/>
                </a:lnTo>
                <a:lnTo>
                  <a:pt x="1429" y="586"/>
                </a:lnTo>
                <a:lnTo>
                  <a:pt x="1431" y="582"/>
                </a:lnTo>
                <a:lnTo>
                  <a:pt x="1431" y="580"/>
                </a:lnTo>
                <a:lnTo>
                  <a:pt x="1429" y="578"/>
                </a:lnTo>
                <a:lnTo>
                  <a:pt x="1426" y="573"/>
                </a:lnTo>
                <a:lnTo>
                  <a:pt x="1424" y="567"/>
                </a:lnTo>
                <a:lnTo>
                  <a:pt x="1422" y="564"/>
                </a:lnTo>
                <a:lnTo>
                  <a:pt x="1422" y="559"/>
                </a:lnTo>
                <a:lnTo>
                  <a:pt x="1422" y="555"/>
                </a:lnTo>
                <a:lnTo>
                  <a:pt x="1424" y="549"/>
                </a:lnTo>
                <a:lnTo>
                  <a:pt x="1425" y="541"/>
                </a:lnTo>
                <a:lnTo>
                  <a:pt x="1422" y="529"/>
                </a:lnTo>
                <a:lnTo>
                  <a:pt x="1420" y="519"/>
                </a:lnTo>
                <a:lnTo>
                  <a:pt x="1421" y="515"/>
                </a:lnTo>
                <a:lnTo>
                  <a:pt x="1420" y="511"/>
                </a:lnTo>
                <a:lnTo>
                  <a:pt x="1420" y="505"/>
                </a:lnTo>
                <a:lnTo>
                  <a:pt x="1416" y="489"/>
                </a:lnTo>
                <a:lnTo>
                  <a:pt x="1414" y="479"/>
                </a:lnTo>
                <a:lnTo>
                  <a:pt x="1413" y="472"/>
                </a:lnTo>
                <a:lnTo>
                  <a:pt x="1410" y="465"/>
                </a:lnTo>
                <a:lnTo>
                  <a:pt x="1410" y="456"/>
                </a:lnTo>
                <a:lnTo>
                  <a:pt x="1407" y="443"/>
                </a:lnTo>
                <a:lnTo>
                  <a:pt x="1403" y="438"/>
                </a:lnTo>
                <a:lnTo>
                  <a:pt x="1400" y="434"/>
                </a:lnTo>
                <a:lnTo>
                  <a:pt x="1395" y="418"/>
                </a:lnTo>
                <a:lnTo>
                  <a:pt x="1365" y="357"/>
                </a:lnTo>
                <a:lnTo>
                  <a:pt x="1359" y="346"/>
                </a:lnTo>
                <a:lnTo>
                  <a:pt x="1358" y="340"/>
                </a:lnTo>
                <a:lnTo>
                  <a:pt x="1356" y="332"/>
                </a:lnTo>
                <a:lnTo>
                  <a:pt x="1352" y="319"/>
                </a:lnTo>
                <a:lnTo>
                  <a:pt x="1339" y="300"/>
                </a:lnTo>
                <a:lnTo>
                  <a:pt x="1333" y="289"/>
                </a:lnTo>
                <a:lnTo>
                  <a:pt x="1332" y="284"/>
                </a:lnTo>
                <a:lnTo>
                  <a:pt x="1332" y="279"/>
                </a:lnTo>
                <a:lnTo>
                  <a:pt x="1329" y="277"/>
                </a:lnTo>
                <a:lnTo>
                  <a:pt x="1328" y="278"/>
                </a:lnTo>
                <a:lnTo>
                  <a:pt x="1326" y="278"/>
                </a:lnTo>
                <a:lnTo>
                  <a:pt x="1323" y="274"/>
                </a:lnTo>
                <a:lnTo>
                  <a:pt x="1323" y="273"/>
                </a:lnTo>
                <a:lnTo>
                  <a:pt x="1323" y="268"/>
                </a:lnTo>
                <a:lnTo>
                  <a:pt x="1319" y="263"/>
                </a:lnTo>
                <a:lnTo>
                  <a:pt x="1317" y="257"/>
                </a:lnTo>
                <a:lnTo>
                  <a:pt x="1315" y="256"/>
                </a:lnTo>
                <a:lnTo>
                  <a:pt x="1314" y="253"/>
                </a:lnTo>
                <a:lnTo>
                  <a:pt x="1312" y="252"/>
                </a:lnTo>
                <a:lnTo>
                  <a:pt x="1312" y="249"/>
                </a:lnTo>
                <a:lnTo>
                  <a:pt x="1312" y="245"/>
                </a:lnTo>
                <a:lnTo>
                  <a:pt x="1312" y="241"/>
                </a:lnTo>
                <a:lnTo>
                  <a:pt x="1310" y="237"/>
                </a:lnTo>
                <a:lnTo>
                  <a:pt x="1307" y="234"/>
                </a:lnTo>
                <a:lnTo>
                  <a:pt x="1301" y="231"/>
                </a:lnTo>
                <a:lnTo>
                  <a:pt x="1304" y="230"/>
                </a:lnTo>
                <a:lnTo>
                  <a:pt x="1306" y="227"/>
                </a:lnTo>
                <a:lnTo>
                  <a:pt x="1303" y="224"/>
                </a:lnTo>
                <a:lnTo>
                  <a:pt x="1300" y="220"/>
                </a:lnTo>
                <a:lnTo>
                  <a:pt x="1299" y="219"/>
                </a:lnTo>
                <a:lnTo>
                  <a:pt x="1297" y="213"/>
                </a:lnTo>
                <a:lnTo>
                  <a:pt x="1296" y="209"/>
                </a:lnTo>
                <a:lnTo>
                  <a:pt x="1293" y="205"/>
                </a:lnTo>
                <a:lnTo>
                  <a:pt x="1292" y="202"/>
                </a:lnTo>
                <a:lnTo>
                  <a:pt x="1292" y="201"/>
                </a:lnTo>
                <a:lnTo>
                  <a:pt x="1292" y="198"/>
                </a:lnTo>
                <a:lnTo>
                  <a:pt x="1290" y="197"/>
                </a:lnTo>
                <a:lnTo>
                  <a:pt x="1289" y="197"/>
                </a:lnTo>
                <a:lnTo>
                  <a:pt x="1288" y="194"/>
                </a:lnTo>
                <a:lnTo>
                  <a:pt x="1286" y="190"/>
                </a:lnTo>
                <a:lnTo>
                  <a:pt x="1285" y="184"/>
                </a:lnTo>
                <a:lnTo>
                  <a:pt x="1284" y="184"/>
                </a:lnTo>
                <a:lnTo>
                  <a:pt x="1282" y="184"/>
                </a:lnTo>
                <a:lnTo>
                  <a:pt x="1284" y="183"/>
                </a:lnTo>
                <a:lnTo>
                  <a:pt x="1284" y="182"/>
                </a:lnTo>
                <a:lnTo>
                  <a:pt x="1279" y="179"/>
                </a:lnTo>
                <a:lnTo>
                  <a:pt x="1275" y="176"/>
                </a:lnTo>
                <a:lnTo>
                  <a:pt x="1275" y="172"/>
                </a:lnTo>
                <a:lnTo>
                  <a:pt x="1275" y="171"/>
                </a:lnTo>
                <a:lnTo>
                  <a:pt x="1275" y="169"/>
                </a:lnTo>
                <a:lnTo>
                  <a:pt x="1273" y="165"/>
                </a:lnTo>
                <a:lnTo>
                  <a:pt x="1273" y="164"/>
                </a:lnTo>
                <a:lnTo>
                  <a:pt x="1274" y="164"/>
                </a:lnTo>
                <a:lnTo>
                  <a:pt x="1274" y="161"/>
                </a:lnTo>
                <a:lnTo>
                  <a:pt x="1273" y="157"/>
                </a:lnTo>
                <a:lnTo>
                  <a:pt x="1270" y="154"/>
                </a:lnTo>
                <a:lnTo>
                  <a:pt x="1268" y="153"/>
                </a:lnTo>
                <a:lnTo>
                  <a:pt x="1270" y="153"/>
                </a:lnTo>
                <a:lnTo>
                  <a:pt x="1268" y="150"/>
                </a:lnTo>
                <a:lnTo>
                  <a:pt x="1264" y="147"/>
                </a:lnTo>
                <a:lnTo>
                  <a:pt x="1263" y="145"/>
                </a:lnTo>
                <a:lnTo>
                  <a:pt x="1263" y="140"/>
                </a:lnTo>
                <a:lnTo>
                  <a:pt x="1262" y="138"/>
                </a:lnTo>
                <a:lnTo>
                  <a:pt x="1255" y="131"/>
                </a:lnTo>
                <a:lnTo>
                  <a:pt x="1256" y="129"/>
                </a:lnTo>
                <a:lnTo>
                  <a:pt x="1255" y="123"/>
                </a:lnTo>
                <a:lnTo>
                  <a:pt x="1251" y="118"/>
                </a:lnTo>
                <a:lnTo>
                  <a:pt x="1246" y="114"/>
                </a:lnTo>
                <a:lnTo>
                  <a:pt x="1241" y="109"/>
                </a:lnTo>
                <a:lnTo>
                  <a:pt x="1241" y="105"/>
                </a:lnTo>
                <a:lnTo>
                  <a:pt x="1235" y="96"/>
                </a:lnTo>
                <a:lnTo>
                  <a:pt x="1226" y="85"/>
                </a:lnTo>
                <a:lnTo>
                  <a:pt x="1218" y="77"/>
                </a:lnTo>
                <a:lnTo>
                  <a:pt x="1219" y="77"/>
                </a:lnTo>
                <a:lnTo>
                  <a:pt x="1219" y="76"/>
                </a:lnTo>
                <a:lnTo>
                  <a:pt x="1212" y="72"/>
                </a:lnTo>
                <a:lnTo>
                  <a:pt x="1208" y="67"/>
                </a:lnTo>
                <a:lnTo>
                  <a:pt x="1205" y="66"/>
                </a:lnTo>
                <a:lnTo>
                  <a:pt x="1204" y="63"/>
                </a:lnTo>
                <a:lnTo>
                  <a:pt x="1201" y="58"/>
                </a:lnTo>
                <a:lnTo>
                  <a:pt x="1198" y="56"/>
                </a:lnTo>
                <a:lnTo>
                  <a:pt x="1194" y="54"/>
                </a:lnTo>
                <a:lnTo>
                  <a:pt x="1187" y="51"/>
                </a:lnTo>
                <a:lnTo>
                  <a:pt x="1182" y="47"/>
                </a:lnTo>
                <a:lnTo>
                  <a:pt x="1143" y="26"/>
                </a:lnTo>
                <a:lnTo>
                  <a:pt x="1124" y="21"/>
                </a:lnTo>
                <a:lnTo>
                  <a:pt x="1117" y="21"/>
                </a:lnTo>
                <a:lnTo>
                  <a:pt x="1115" y="21"/>
                </a:lnTo>
                <a:lnTo>
                  <a:pt x="1113" y="18"/>
                </a:lnTo>
                <a:lnTo>
                  <a:pt x="1106" y="17"/>
                </a:lnTo>
                <a:lnTo>
                  <a:pt x="1110" y="12"/>
                </a:lnTo>
                <a:lnTo>
                  <a:pt x="1109" y="14"/>
                </a:lnTo>
                <a:lnTo>
                  <a:pt x="1104" y="14"/>
                </a:lnTo>
                <a:lnTo>
                  <a:pt x="1102" y="12"/>
                </a:lnTo>
                <a:lnTo>
                  <a:pt x="1098" y="10"/>
                </a:lnTo>
                <a:lnTo>
                  <a:pt x="1090" y="7"/>
                </a:lnTo>
                <a:lnTo>
                  <a:pt x="1083" y="6"/>
                </a:lnTo>
                <a:lnTo>
                  <a:pt x="1072" y="6"/>
                </a:lnTo>
                <a:lnTo>
                  <a:pt x="1062" y="7"/>
                </a:lnTo>
                <a:lnTo>
                  <a:pt x="1054" y="8"/>
                </a:lnTo>
                <a:lnTo>
                  <a:pt x="1043" y="14"/>
                </a:lnTo>
                <a:lnTo>
                  <a:pt x="1038" y="15"/>
                </a:lnTo>
                <a:lnTo>
                  <a:pt x="1043" y="11"/>
                </a:lnTo>
                <a:lnTo>
                  <a:pt x="1044" y="8"/>
                </a:lnTo>
                <a:lnTo>
                  <a:pt x="1044" y="7"/>
                </a:lnTo>
                <a:lnTo>
                  <a:pt x="1042" y="6"/>
                </a:lnTo>
                <a:lnTo>
                  <a:pt x="1039" y="7"/>
                </a:lnTo>
                <a:lnTo>
                  <a:pt x="1038" y="8"/>
                </a:lnTo>
                <a:lnTo>
                  <a:pt x="1038" y="10"/>
                </a:lnTo>
                <a:lnTo>
                  <a:pt x="1038" y="11"/>
                </a:lnTo>
                <a:lnTo>
                  <a:pt x="1036" y="11"/>
                </a:lnTo>
                <a:lnTo>
                  <a:pt x="1033" y="12"/>
                </a:lnTo>
                <a:lnTo>
                  <a:pt x="1025" y="11"/>
                </a:lnTo>
                <a:lnTo>
                  <a:pt x="1020" y="10"/>
                </a:lnTo>
                <a:lnTo>
                  <a:pt x="1017" y="10"/>
                </a:lnTo>
                <a:lnTo>
                  <a:pt x="1016" y="10"/>
                </a:lnTo>
                <a:lnTo>
                  <a:pt x="1016" y="12"/>
                </a:lnTo>
                <a:lnTo>
                  <a:pt x="1017" y="12"/>
                </a:lnTo>
                <a:lnTo>
                  <a:pt x="1014" y="17"/>
                </a:lnTo>
                <a:lnTo>
                  <a:pt x="1011" y="19"/>
                </a:lnTo>
                <a:lnTo>
                  <a:pt x="1010" y="21"/>
                </a:lnTo>
                <a:lnTo>
                  <a:pt x="1009" y="21"/>
                </a:lnTo>
                <a:lnTo>
                  <a:pt x="1007" y="22"/>
                </a:lnTo>
                <a:lnTo>
                  <a:pt x="1006" y="23"/>
                </a:lnTo>
                <a:lnTo>
                  <a:pt x="1003" y="29"/>
                </a:lnTo>
                <a:lnTo>
                  <a:pt x="998" y="40"/>
                </a:lnTo>
                <a:lnTo>
                  <a:pt x="996" y="41"/>
                </a:lnTo>
                <a:lnTo>
                  <a:pt x="994" y="40"/>
                </a:lnTo>
                <a:lnTo>
                  <a:pt x="992" y="37"/>
                </a:lnTo>
                <a:lnTo>
                  <a:pt x="991" y="37"/>
                </a:lnTo>
                <a:lnTo>
                  <a:pt x="988" y="37"/>
                </a:lnTo>
                <a:lnTo>
                  <a:pt x="983" y="37"/>
                </a:lnTo>
                <a:lnTo>
                  <a:pt x="980" y="37"/>
                </a:lnTo>
                <a:lnTo>
                  <a:pt x="978" y="34"/>
                </a:lnTo>
                <a:lnTo>
                  <a:pt x="976" y="32"/>
                </a:lnTo>
                <a:lnTo>
                  <a:pt x="974" y="33"/>
                </a:lnTo>
                <a:lnTo>
                  <a:pt x="974" y="34"/>
                </a:lnTo>
                <a:lnTo>
                  <a:pt x="974" y="37"/>
                </a:lnTo>
                <a:lnTo>
                  <a:pt x="974" y="39"/>
                </a:lnTo>
                <a:lnTo>
                  <a:pt x="972" y="36"/>
                </a:lnTo>
                <a:lnTo>
                  <a:pt x="972" y="34"/>
                </a:lnTo>
                <a:lnTo>
                  <a:pt x="970" y="36"/>
                </a:lnTo>
                <a:lnTo>
                  <a:pt x="966" y="33"/>
                </a:lnTo>
                <a:lnTo>
                  <a:pt x="965" y="32"/>
                </a:lnTo>
                <a:lnTo>
                  <a:pt x="962" y="30"/>
                </a:lnTo>
                <a:lnTo>
                  <a:pt x="959" y="30"/>
                </a:lnTo>
                <a:lnTo>
                  <a:pt x="958" y="29"/>
                </a:lnTo>
                <a:lnTo>
                  <a:pt x="959" y="28"/>
                </a:lnTo>
                <a:lnTo>
                  <a:pt x="961" y="28"/>
                </a:lnTo>
                <a:lnTo>
                  <a:pt x="962" y="26"/>
                </a:lnTo>
                <a:lnTo>
                  <a:pt x="959" y="26"/>
                </a:lnTo>
                <a:lnTo>
                  <a:pt x="955" y="28"/>
                </a:lnTo>
                <a:lnTo>
                  <a:pt x="954" y="28"/>
                </a:lnTo>
                <a:lnTo>
                  <a:pt x="951" y="26"/>
                </a:lnTo>
                <a:lnTo>
                  <a:pt x="948" y="25"/>
                </a:lnTo>
                <a:lnTo>
                  <a:pt x="948" y="23"/>
                </a:lnTo>
                <a:lnTo>
                  <a:pt x="951" y="21"/>
                </a:lnTo>
                <a:lnTo>
                  <a:pt x="951" y="19"/>
                </a:lnTo>
                <a:lnTo>
                  <a:pt x="946" y="18"/>
                </a:lnTo>
                <a:lnTo>
                  <a:pt x="943" y="18"/>
                </a:lnTo>
                <a:lnTo>
                  <a:pt x="939" y="19"/>
                </a:lnTo>
                <a:lnTo>
                  <a:pt x="935" y="21"/>
                </a:lnTo>
                <a:lnTo>
                  <a:pt x="930" y="21"/>
                </a:lnTo>
                <a:lnTo>
                  <a:pt x="925" y="21"/>
                </a:lnTo>
                <a:lnTo>
                  <a:pt x="926" y="19"/>
                </a:lnTo>
                <a:lnTo>
                  <a:pt x="928" y="18"/>
                </a:lnTo>
                <a:lnTo>
                  <a:pt x="922" y="14"/>
                </a:lnTo>
                <a:lnTo>
                  <a:pt x="921" y="12"/>
                </a:lnTo>
                <a:lnTo>
                  <a:pt x="919" y="11"/>
                </a:lnTo>
                <a:lnTo>
                  <a:pt x="919" y="10"/>
                </a:lnTo>
                <a:lnTo>
                  <a:pt x="921" y="10"/>
                </a:lnTo>
                <a:lnTo>
                  <a:pt x="919" y="8"/>
                </a:lnTo>
                <a:lnTo>
                  <a:pt x="919" y="7"/>
                </a:lnTo>
                <a:lnTo>
                  <a:pt x="917" y="6"/>
                </a:lnTo>
                <a:lnTo>
                  <a:pt x="910" y="7"/>
                </a:lnTo>
                <a:lnTo>
                  <a:pt x="906" y="7"/>
                </a:lnTo>
                <a:lnTo>
                  <a:pt x="904" y="6"/>
                </a:lnTo>
                <a:lnTo>
                  <a:pt x="902" y="4"/>
                </a:lnTo>
                <a:lnTo>
                  <a:pt x="897" y="4"/>
                </a:lnTo>
                <a:lnTo>
                  <a:pt x="893" y="4"/>
                </a:lnTo>
                <a:lnTo>
                  <a:pt x="889" y="4"/>
                </a:lnTo>
                <a:lnTo>
                  <a:pt x="878" y="1"/>
                </a:lnTo>
                <a:lnTo>
                  <a:pt x="866" y="0"/>
                </a:lnTo>
                <a:lnTo>
                  <a:pt x="864" y="0"/>
                </a:lnTo>
                <a:lnTo>
                  <a:pt x="867" y="0"/>
                </a:lnTo>
                <a:lnTo>
                  <a:pt x="870" y="1"/>
                </a:lnTo>
                <a:lnTo>
                  <a:pt x="870" y="4"/>
                </a:lnTo>
                <a:lnTo>
                  <a:pt x="867" y="6"/>
                </a:lnTo>
                <a:lnTo>
                  <a:pt x="862" y="7"/>
                </a:lnTo>
                <a:lnTo>
                  <a:pt x="855" y="8"/>
                </a:lnTo>
                <a:lnTo>
                  <a:pt x="840" y="8"/>
                </a:lnTo>
                <a:lnTo>
                  <a:pt x="838" y="8"/>
                </a:lnTo>
                <a:lnTo>
                  <a:pt x="837" y="8"/>
                </a:lnTo>
                <a:lnTo>
                  <a:pt x="836" y="8"/>
                </a:lnTo>
                <a:lnTo>
                  <a:pt x="823" y="12"/>
                </a:lnTo>
                <a:lnTo>
                  <a:pt x="809" y="15"/>
                </a:lnTo>
                <a:lnTo>
                  <a:pt x="803" y="18"/>
                </a:lnTo>
                <a:lnTo>
                  <a:pt x="800" y="19"/>
                </a:lnTo>
                <a:lnTo>
                  <a:pt x="798" y="21"/>
                </a:lnTo>
                <a:lnTo>
                  <a:pt x="800" y="21"/>
                </a:lnTo>
                <a:lnTo>
                  <a:pt x="812" y="18"/>
                </a:lnTo>
                <a:lnTo>
                  <a:pt x="809" y="22"/>
                </a:lnTo>
                <a:lnTo>
                  <a:pt x="801" y="29"/>
                </a:lnTo>
                <a:lnTo>
                  <a:pt x="764" y="52"/>
                </a:lnTo>
                <a:lnTo>
                  <a:pt x="760" y="55"/>
                </a:lnTo>
                <a:lnTo>
                  <a:pt x="759" y="58"/>
                </a:lnTo>
                <a:lnTo>
                  <a:pt x="759" y="62"/>
                </a:lnTo>
                <a:lnTo>
                  <a:pt x="753" y="70"/>
                </a:lnTo>
                <a:lnTo>
                  <a:pt x="746" y="78"/>
                </a:lnTo>
                <a:lnTo>
                  <a:pt x="742" y="84"/>
                </a:lnTo>
                <a:lnTo>
                  <a:pt x="739" y="87"/>
                </a:lnTo>
                <a:lnTo>
                  <a:pt x="737" y="87"/>
                </a:lnTo>
                <a:lnTo>
                  <a:pt x="737" y="89"/>
                </a:lnTo>
                <a:lnTo>
                  <a:pt x="732" y="98"/>
                </a:lnTo>
                <a:lnTo>
                  <a:pt x="728" y="105"/>
                </a:lnTo>
                <a:lnTo>
                  <a:pt x="724" y="113"/>
                </a:lnTo>
                <a:lnTo>
                  <a:pt x="715" y="132"/>
                </a:lnTo>
                <a:lnTo>
                  <a:pt x="695" y="182"/>
                </a:lnTo>
                <a:lnTo>
                  <a:pt x="680" y="211"/>
                </a:lnTo>
                <a:lnTo>
                  <a:pt x="676" y="222"/>
                </a:lnTo>
                <a:lnTo>
                  <a:pt x="669" y="240"/>
                </a:lnTo>
                <a:lnTo>
                  <a:pt x="665" y="245"/>
                </a:lnTo>
                <a:lnTo>
                  <a:pt x="661" y="248"/>
                </a:lnTo>
                <a:lnTo>
                  <a:pt x="660" y="252"/>
                </a:lnTo>
                <a:lnTo>
                  <a:pt x="657" y="257"/>
                </a:lnTo>
                <a:lnTo>
                  <a:pt x="653" y="264"/>
                </a:lnTo>
                <a:lnTo>
                  <a:pt x="647" y="273"/>
                </a:lnTo>
                <a:lnTo>
                  <a:pt x="647" y="275"/>
                </a:lnTo>
                <a:lnTo>
                  <a:pt x="647" y="278"/>
                </a:lnTo>
                <a:lnTo>
                  <a:pt x="643" y="284"/>
                </a:lnTo>
                <a:lnTo>
                  <a:pt x="638" y="295"/>
                </a:lnTo>
                <a:lnTo>
                  <a:pt x="636" y="295"/>
                </a:lnTo>
                <a:lnTo>
                  <a:pt x="629" y="310"/>
                </a:lnTo>
                <a:lnTo>
                  <a:pt x="624" y="332"/>
                </a:lnTo>
                <a:lnTo>
                  <a:pt x="620" y="341"/>
                </a:lnTo>
                <a:lnTo>
                  <a:pt x="618" y="347"/>
                </a:lnTo>
                <a:lnTo>
                  <a:pt x="618" y="348"/>
                </a:lnTo>
                <a:lnTo>
                  <a:pt x="616" y="355"/>
                </a:lnTo>
                <a:lnTo>
                  <a:pt x="607" y="372"/>
                </a:lnTo>
                <a:lnTo>
                  <a:pt x="607" y="373"/>
                </a:lnTo>
                <a:lnTo>
                  <a:pt x="606" y="373"/>
                </a:lnTo>
                <a:lnTo>
                  <a:pt x="605" y="374"/>
                </a:lnTo>
                <a:lnTo>
                  <a:pt x="603" y="379"/>
                </a:lnTo>
                <a:lnTo>
                  <a:pt x="601" y="387"/>
                </a:lnTo>
                <a:lnTo>
                  <a:pt x="602" y="388"/>
                </a:lnTo>
                <a:lnTo>
                  <a:pt x="599" y="401"/>
                </a:lnTo>
                <a:lnTo>
                  <a:pt x="596" y="405"/>
                </a:lnTo>
                <a:lnTo>
                  <a:pt x="592" y="410"/>
                </a:lnTo>
                <a:lnTo>
                  <a:pt x="587" y="414"/>
                </a:lnTo>
                <a:lnTo>
                  <a:pt x="587" y="412"/>
                </a:lnTo>
                <a:lnTo>
                  <a:pt x="587" y="410"/>
                </a:lnTo>
                <a:lnTo>
                  <a:pt x="587" y="412"/>
                </a:lnTo>
                <a:lnTo>
                  <a:pt x="581" y="423"/>
                </a:lnTo>
                <a:lnTo>
                  <a:pt x="579" y="435"/>
                </a:lnTo>
                <a:lnTo>
                  <a:pt x="577" y="442"/>
                </a:lnTo>
                <a:lnTo>
                  <a:pt x="577" y="443"/>
                </a:lnTo>
                <a:lnTo>
                  <a:pt x="577" y="445"/>
                </a:lnTo>
                <a:lnTo>
                  <a:pt x="579" y="446"/>
                </a:lnTo>
                <a:lnTo>
                  <a:pt x="577" y="447"/>
                </a:lnTo>
                <a:lnTo>
                  <a:pt x="576" y="450"/>
                </a:lnTo>
                <a:lnTo>
                  <a:pt x="570" y="465"/>
                </a:lnTo>
                <a:lnTo>
                  <a:pt x="569" y="474"/>
                </a:lnTo>
                <a:lnTo>
                  <a:pt x="568" y="476"/>
                </a:lnTo>
                <a:lnTo>
                  <a:pt x="568" y="479"/>
                </a:lnTo>
                <a:lnTo>
                  <a:pt x="568" y="482"/>
                </a:lnTo>
                <a:lnTo>
                  <a:pt x="569" y="486"/>
                </a:lnTo>
                <a:lnTo>
                  <a:pt x="568" y="496"/>
                </a:lnTo>
                <a:lnTo>
                  <a:pt x="568" y="501"/>
                </a:lnTo>
                <a:lnTo>
                  <a:pt x="568" y="508"/>
                </a:lnTo>
                <a:lnTo>
                  <a:pt x="569" y="516"/>
                </a:lnTo>
                <a:lnTo>
                  <a:pt x="569" y="518"/>
                </a:lnTo>
                <a:lnTo>
                  <a:pt x="569" y="523"/>
                </a:lnTo>
                <a:lnTo>
                  <a:pt x="569" y="524"/>
                </a:lnTo>
                <a:lnTo>
                  <a:pt x="569" y="526"/>
                </a:lnTo>
                <a:lnTo>
                  <a:pt x="569" y="534"/>
                </a:lnTo>
                <a:lnTo>
                  <a:pt x="569" y="545"/>
                </a:lnTo>
                <a:lnTo>
                  <a:pt x="569" y="555"/>
                </a:lnTo>
                <a:lnTo>
                  <a:pt x="569" y="569"/>
                </a:lnTo>
                <a:lnTo>
                  <a:pt x="568" y="613"/>
                </a:lnTo>
                <a:lnTo>
                  <a:pt x="569" y="630"/>
                </a:lnTo>
                <a:lnTo>
                  <a:pt x="570" y="650"/>
                </a:lnTo>
                <a:lnTo>
                  <a:pt x="576" y="688"/>
                </a:lnTo>
                <a:lnTo>
                  <a:pt x="583" y="731"/>
                </a:lnTo>
                <a:lnTo>
                  <a:pt x="588" y="746"/>
                </a:lnTo>
                <a:lnTo>
                  <a:pt x="592" y="763"/>
                </a:lnTo>
                <a:lnTo>
                  <a:pt x="592" y="768"/>
                </a:lnTo>
                <a:lnTo>
                  <a:pt x="592" y="774"/>
                </a:lnTo>
                <a:lnTo>
                  <a:pt x="594" y="779"/>
                </a:lnTo>
                <a:lnTo>
                  <a:pt x="599" y="794"/>
                </a:lnTo>
                <a:lnTo>
                  <a:pt x="601" y="796"/>
                </a:lnTo>
                <a:lnTo>
                  <a:pt x="601" y="797"/>
                </a:lnTo>
                <a:lnTo>
                  <a:pt x="599" y="800"/>
                </a:lnTo>
                <a:lnTo>
                  <a:pt x="601" y="804"/>
                </a:lnTo>
                <a:lnTo>
                  <a:pt x="601" y="805"/>
                </a:lnTo>
                <a:lnTo>
                  <a:pt x="599" y="807"/>
                </a:lnTo>
                <a:lnTo>
                  <a:pt x="598" y="809"/>
                </a:lnTo>
                <a:lnTo>
                  <a:pt x="599" y="814"/>
                </a:lnTo>
                <a:lnTo>
                  <a:pt x="598" y="826"/>
                </a:lnTo>
                <a:lnTo>
                  <a:pt x="595" y="841"/>
                </a:lnTo>
                <a:lnTo>
                  <a:pt x="592" y="863"/>
                </a:lnTo>
                <a:lnTo>
                  <a:pt x="590" y="874"/>
                </a:lnTo>
                <a:lnTo>
                  <a:pt x="587" y="887"/>
                </a:lnTo>
                <a:lnTo>
                  <a:pt x="581" y="902"/>
                </a:lnTo>
                <a:lnTo>
                  <a:pt x="579" y="911"/>
                </a:lnTo>
                <a:lnTo>
                  <a:pt x="576" y="921"/>
                </a:lnTo>
                <a:lnTo>
                  <a:pt x="572" y="931"/>
                </a:lnTo>
                <a:lnTo>
                  <a:pt x="565" y="940"/>
                </a:lnTo>
                <a:lnTo>
                  <a:pt x="548" y="965"/>
                </a:lnTo>
                <a:lnTo>
                  <a:pt x="547" y="971"/>
                </a:lnTo>
                <a:lnTo>
                  <a:pt x="539" y="975"/>
                </a:lnTo>
                <a:lnTo>
                  <a:pt x="535" y="980"/>
                </a:lnTo>
                <a:lnTo>
                  <a:pt x="530" y="983"/>
                </a:lnTo>
                <a:lnTo>
                  <a:pt x="525" y="986"/>
                </a:lnTo>
                <a:lnTo>
                  <a:pt x="517" y="987"/>
                </a:lnTo>
                <a:lnTo>
                  <a:pt x="511" y="987"/>
                </a:lnTo>
                <a:lnTo>
                  <a:pt x="506" y="990"/>
                </a:lnTo>
                <a:lnTo>
                  <a:pt x="499" y="993"/>
                </a:lnTo>
                <a:lnTo>
                  <a:pt x="492" y="995"/>
                </a:lnTo>
                <a:lnTo>
                  <a:pt x="485" y="997"/>
                </a:lnTo>
                <a:lnTo>
                  <a:pt x="492" y="998"/>
                </a:lnTo>
                <a:lnTo>
                  <a:pt x="496" y="999"/>
                </a:lnTo>
                <a:lnTo>
                  <a:pt x="496" y="1001"/>
                </a:lnTo>
                <a:lnTo>
                  <a:pt x="495" y="1002"/>
                </a:lnTo>
                <a:lnTo>
                  <a:pt x="496" y="1002"/>
                </a:lnTo>
                <a:lnTo>
                  <a:pt x="497" y="1002"/>
                </a:lnTo>
                <a:lnTo>
                  <a:pt x="500" y="1004"/>
                </a:lnTo>
                <a:lnTo>
                  <a:pt x="503" y="1005"/>
                </a:lnTo>
                <a:lnTo>
                  <a:pt x="506" y="1008"/>
                </a:lnTo>
                <a:lnTo>
                  <a:pt x="506" y="1009"/>
                </a:lnTo>
                <a:lnTo>
                  <a:pt x="506" y="1012"/>
                </a:lnTo>
                <a:lnTo>
                  <a:pt x="506" y="1015"/>
                </a:lnTo>
                <a:lnTo>
                  <a:pt x="508" y="1017"/>
                </a:lnTo>
                <a:lnTo>
                  <a:pt x="513" y="1020"/>
                </a:lnTo>
                <a:lnTo>
                  <a:pt x="517" y="1020"/>
                </a:lnTo>
                <a:lnTo>
                  <a:pt x="518" y="1021"/>
                </a:lnTo>
                <a:lnTo>
                  <a:pt x="521" y="1026"/>
                </a:lnTo>
                <a:lnTo>
                  <a:pt x="522" y="1027"/>
                </a:lnTo>
                <a:lnTo>
                  <a:pt x="522" y="1028"/>
                </a:lnTo>
                <a:lnTo>
                  <a:pt x="524" y="1030"/>
                </a:lnTo>
                <a:lnTo>
                  <a:pt x="525" y="1031"/>
                </a:lnTo>
                <a:lnTo>
                  <a:pt x="528" y="1032"/>
                </a:lnTo>
                <a:lnTo>
                  <a:pt x="529" y="1034"/>
                </a:lnTo>
                <a:lnTo>
                  <a:pt x="530" y="1041"/>
                </a:lnTo>
                <a:lnTo>
                  <a:pt x="535" y="1048"/>
                </a:lnTo>
                <a:lnTo>
                  <a:pt x="536" y="1050"/>
                </a:lnTo>
                <a:lnTo>
                  <a:pt x="536" y="1053"/>
                </a:lnTo>
                <a:lnTo>
                  <a:pt x="529" y="1054"/>
                </a:lnTo>
                <a:lnTo>
                  <a:pt x="524" y="1056"/>
                </a:lnTo>
                <a:lnTo>
                  <a:pt x="521" y="1060"/>
                </a:lnTo>
                <a:lnTo>
                  <a:pt x="521" y="1064"/>
                </a:lnTo>
                <a:lnTo>
                  <a:pt x="524" y="1066"/>
                </a:lnTo>
                <a:lnTo>
                  <a:pt x="526" y="1067"/>
                </a:lnTo>
                <a:lnTo>
                  <a:pt x="525" y="1067"/>
                </a:lnTo>
                <a:lnTo>
                  <a:pt x="524" y="1070"/>
                </a:lnTo>
                <a:lnTo>
                  <a:pt x="525" y="1071"/>
                </a:lnTo>
                <a:lnTo>
                  <a:pt x="526" y="1072"/>
                </a:lnTo>
                <a:lnTo>
                  <a:pt x="528" y="1074"/>
                </a:lnTo>
                <a:lnTo>
                  <a:pt x="530" y="1074"/>
                </a:lnTo>
                <a:lnTo>
                  <a:pt x="547" y="1075"/>
                </a:lnTo>
                <a:lnTo>
                  <a:pt x="559" y="1072"/>
                </a:lnTo>
                <a:lnTo>
                  <a:pt x="573" y="1067"/>
                </a:lnTo>
                <a:lnTo>
                  <a:pt x="588" y="1061"/>
                </a:lnTo>
                <a:lnTo>
                  <a:pt x="588" y="1060"/>
                </a:lnTo>
                <a:lnTo>
                  <a:pt x="588" y="1061"/>
                </a:lnTo>
                <a:lnTo>
                  <a:pt x="588" y="1060"/>
                </a:lnTo>
                <a:lnTo>
                  <a:pt x="590" y="1060"/>
                </a:lnTo>
                <a:lnTo>
                  <a:pt x="594" y="1064"/>
                </a:lnTo>
                <a:lnTo>
                  <a:pt x="596" y="1064"/>
                </a:lnTo>
                <a:lnTo>
                  <a:pt x="602" y="1064"/>
                </a:lnTo>
                <a:lnTo>
                  <a:pt x="609" y="1064"/>
                </a:lnTo>
                <a:lnTo>
                  <a:pt x="612" y="1064"/>
                </a:lnTo>
                <a:lnTo>
                  <a:pt x="612" y="1066"/>
                </a:lnTo>
                <a:lnTo>
                  <a:pt x="610" y="1068"/>
                </a:lnTo>
                <a:lnTo>
                  <a:pt x="609" y="1071"/>
                </a:lnTo>
                <a:lnTo>
                  <a:pt x="605" y="1075"/>
                </a:lnTo>
                <a:lnTo>
                  <a:pt x="563" y="1107"/>
                </a:lnTo>
                <a:lnTo>
                  <a:pt x="548" y="1112"/>
                </a:lnTo>
                <a:lnTo>
                  <a:pt x="532" y="1116"/>
                </a:lnTo>
                <a:lnTo>
                  <a:pt x="478" y="1132"/>
                </a:lnTo>
                <a:lnTo>
                  <a:pt x="432" y="1145"/>
                </a:lnTo>
                <a:lnTo>
                  <a:pt x="394" y="1158"/>
                </a:lnTo>
                <a:lnTo>
                  <a:pt x="393" y="1158"/>
                </a:lnTo>
                <a:lnTo>
                  <a:pt x="390" y="1160"/>
                </a:lnTo>
                <a:lnTo>
                  <a:pt x="389" y="1163"/>
                </a:lnTo>
                <a:lnTo>
                  <a:pt x="381" y="1165"/>
                </a:lnTo>
                <a:lnTo>
                  <a:pt x="367" y="1167"/>
                </a:lnTo>
                <a:lnTo>
                  <a:pt x="348" y="1181"/>
                </a:lnTo>
                <a:lnTo>
                  <a:pt x="333" y="1185"/>
                </a:lnTo>
                <a:lnTo>
                  <a:pt x="317" y="1191"/>
                </a:lnTo>
                <a:lnTo>
                  <a:pt x="294" y="1194"/>
                </a:lnTo>
                <a:lnTo>
                  <a:pt x="268" y="1203"/>
                </a:lnTo>
                <a:lnTo>
                  <a:pt x="265" y="1205"/>
                </a:lnTo>
                <a:lnTo>
                  <a:pt x="256" y="1207"/>
                </a:lnTo>
                <a:lnTo>
                  <a:pt x="246" y="1213"/>
                </a:lnTo>
                <a:lnTo>
                  <a:pt x="227" y="1224"/>
                </a:lnTo>
                <a:lnTo>
                  <a:pt x="210" y="1232"/>
                </a:lnTo>
                <a:lnTo>
                  <a:pt x="195" y="1239"/>
                </a:lnTo>
                <a:lnTo>
                  <a:pt x="179" y="1244"/>
                </a:lnTo>
                <a:lnTo>
                  <a:pt x="161" y="1251"/>
                </a:lnTo>
                <a:lnTo>
                  <a:pt x="155" y="1257"/>
                </a:lnTo>
                <a:lnTo>
                  <a:pt x="147" y="1266"/>
                </a:lnTo>
                <a:lnTo>
                  <a:pt x="74" y="1355"/>
                </a:lnTo>
                <a:lnTo>
                  <a:pt x="49" y="1377"/>
                </a:lnTo>
                <a:lnTo>
                  <a:pt x="40" y="1390"/>
                </a:lnTo>
                <a:lnTo>
                  <a:pt x="36" y="1396"/>
                </a:lnTo>
                <a:lnTo>
                  <a:pt x="32" y="1401"/>
                </a:lnTo>
                <a:lnTo>
                  <a:pt x="29" y="1408"/>
                </a:lnTo>
                <a:lnTo>
                  <a:pt x="27" y="1415"/>
                </a:lnTo>
                <a:lnTo>
                  <a:pt x="0" y="1484"/>
                </a:lnTo>
                <a:lnTo>
                  <a:pt x="1891" y="1484"/>
                </a:lnTo>
                <a:lnTo>
                  <a:pt x="1888" y="1481"/>
                </a:lnTo>
                <a:close/>
                <a:moveTo>
                  <a:pt x="566" y="1068"/>
                </a:moveTo>
                <a:lnTo>
                  <a:pt x="566" y="1068"/>
                </a:lnTo>
                <a:lnTo>
                  <a:pt x="577" y="1066"/>
                </a:lnTo>
                <a:lnTo>
                  <a:pt x="588" y="1061"/>
                </a:lnTo>
                <a:lnTo>
                  <a:pt x="577" y="1066"/>
                </a:lnTo>
                <a:lnTo>
                  <a:pt x="566" y="1068"/>
                </a:lnTo>
                <a:close/>
                <a:moveTo>
                  <a:pt x="606" y="405"/>
                </a:moveTo>
                <a:lnTo>
                  <a:pt x="606" y="405"/>
                </a:lnTo>
                <a:close/>
                <a:moveTo>
                  <a:pt x="1264" y="1064"/>
                </a:moveTo>
                <a:lnTo>
                  <a:pt x="1264" y="1064"/>
                </a:lnTo>
                <a:close/>
                <a:moveTo>
                  <a:pt x="737" y="87"/>
                </a:moveTo>
                <a:lnTo>
                  <a:pt x="73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en-GB" sz="975" dirty="0">
                <a:solidFill>
                  <a:schemeClr val="bg1"/>
                </a:solidFill>
                <a:latin typeface="Calibri"/>
              </a:rPr>
              <a:t>          </a:t>
            </a:r>
          </a:p>
          <a:p>
            <a:pPr algn="l"/>
            <a:r>
              <a:rPr lang="en-GB" sz="975" dirty="0">
                <a:solidFill>
                  <a:schemeClr val="bg1"/>
                </a:solidFill>
                <a:latin typeface="Calibri"/>
              </a:rPr>
              <a:t>          ?</a:t>
            </a:r>
            <a:endParaRPr lang="en-GB" sz="2600" dirty="0">
              <a:solidFill>
                <a:schemeClr val="bg1"/>
              </a:solidFill>
              <a:latin typeface="Calibri"/>
            </a:endParaRPr>
          </a:p>
        </p:txBody>
      </p:sp>
      <p:sp>
        <p:nvSpPr>
          <p:cNvPr id="69" name="Abgerundetes Rechteck 68"/>
          <p:cNvSpPr/>
          <p:nvPr/>
        </p:nvSpPr>
        <p:spPr bwMode="auto">
          <a:xfrm>
            <a:off x="1121342" y="4594334"/>
            <a:ext cx="1887418" cy="900317"/>
          </a:xfrm>
          <a:prstGeom prst="roundRect">
            <a:avLst/>
          </a:prstGeom>
          <a:solidFill>
            <a:srgbClr val="01FFBC"/>
          </a:solidFill>
          <a:ln w="9525" cap="flat" cmpd="sng" algn="ctr">
            <a:solidFill>
              <a:srgbClr val="00CC99"/>
            </a:solidFill>
            <a:prstDash val="solid"/>
            <a:round/>
            <a:headEnd type="none" w="med" len="med"/>
            <a:tailEnd type="none" w="med" len="med"/>
          </a:ln>
          <a:effectLst/>
        </p:spPr>
        <p:txBody>
          <a:bodyPr vert="horz" wrap="none" lIns="74295" tIns="37148" rIns="74295" bIns="37148" numCol="1" rtlCol="0" anchor="ctr" anchorCtr="0" compatLnSpc="1">
            <a:prstTxWarp prst="textNoShape">
              <a:avLst/>
            </a:prstTxWarp>
          </a:bodyPr>
          <a:lstStyle/>
          <a:p>
            <a:pPr fontAlgn="base">
              <a:spcBef>
                <a:spcPct val="0"/>
              </a:spcBef>
              <a:spcAft>
                <a:spcPct val="0"/>
              </a:spcAft>
            </a:pPr>
            <a:r>
              <a:rPr lang="de-DE" sz="1200" b="1" i="1" dirty="0"/>
              <a:t>Ich fühle mich schlecht, </a:t>
            </a:r>
          </a:p>
          <a:p>
            <a:pPr fontAlgn="base">
              <a:spcBef>
                <a:spcPct val="0"/>
              </a:spcBef>
              <a:spcAft>
                <a:spcPct val="0"/>
              </a:spcAft>
            </a:pPr>
            <a:r>
              <a:rPr lang="de-DE" sz="1200" b="1" i="1" dirty="0"/>
              <a:t>müde, unnütz, irgendwie </a:t>
            </a:r>
          </a:p>
          <a:p>
            <a:pPr fontAlgn="base">
              <a:spcBef>
                <a:spcPct val="0"/>
              </a:spcBef>
              <a:spcAft>
                <a:spcPct val="0"/>
              </a:spcAft>
            </a:pPr>
            <a:r>
              <a:rPr lang="de-DE" sz="1200" b="1" i="1" dirty="0"/>
              <a:t>„unvollständig“</a:t>
            </a:r>
          </a:p>
        </p:txBody>
      </p:sp>
      <p:sp>
        <p:nvSpPr>
          <p:cNvPr id="37" name="Pfeil nach rechts 36"/>
          <p:cNvSpPr/>
          <p:nvPr/>
        </p:nvSpPr>
        <p:spPr>
          <a:xfrm>
            <a:off x="3440239" y="4967610"/>
            <a:ext cx="490354" cy="373327"/>
          </a:xfrm>
          <a:prstGeom prst="rightArrow">
            <a:avLst/>
          </a:prstGeom>
          <a:solidFill>
            <a:srgbClr val="13ED7B"/>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00"/>
          </a:p>
        </p:txBody>
      </p:sp>
      <p:pic>
        <p:nvPicPr>
          <p:cNvPr id="73" name="Picture 1964"/>
          <p:cNvPicPr/>
          <p:nvPr/>
        </p:nvPicPr>
        <p:blipFill>
          <a:blip r:embed="rId3">
            <a:extLst>
              <a:ext uri="{28A0092B-C50C-407E-A947-70E740481C1C}">
                <a14:useLocalDpi xmlns:a14="http://schemas.microsoft.com/office/drawing/2010/main" val="0"/>
              </a:ext>
            </a:extLst>
          </a:blip>
          <a:srcRect/>
          <a:stretch>
            <a:fillRect/>
          </a:stretch>
        </p:blipFill>
        <p:spPr bwMode="auto">
          <a:xfrm>
            <a:off x="2200228" y="3989820"/>
            <a:ext cx="1277564" cy="864424"/>
          </a:xfrm>
          <a:prstGeom prst="rect">
            <a:avLst/>
          </a:prstGeom>
          <a:noFill/>
          <a:ln>
            <a:noFill/>
          </a:ln>
        </p:spPr>
      </p:pic>
      <p:sp>
        <p:nvSpPr>
          <p:cNvPr id="40" name="Textfeld 39"/>
          <p:cNvSpPr txBox="1"/>
          <p:nvPr/>
        </p:nvSpPr>
        <p:spPr>
          <a:xfrm>
            <a:off x="2488370" y="4391476"/>
            <a:ext cx="624584" cy="338554"/>
          </a:xfrm>
          <a:prstGeom prst="rect">
            <a:avLst/>
          </a:prstGeom>
          <a:noFill/>
        </p:spPr>
        <p:txBody>
          <a:bodyPr wrap="square" rtlCol="0">
            <a:spAutoFit/>
          </a:bodyPr>
          <a:lstStyle/>
          <a:p>
            <a:pPr algn="ctr"/>
            <a:r>
              <a:rPr lang="de-DE" sz="1600" dirty="0">
                <a:solidFill>
                  <a:schemeClr val="bg1"/>
                </a:solidFill>
                <a:latin typeface="Bahnschrift Condensed" panose="020B0502040204020203" pitchFamily="34" charset="0"/>
              </a:rPr>
              <a:t>Anker</a:t>
            </a:r>
          </a:p>
        </p:txBody>
      </p:sp>
      <p:pic>
        <p:nvPicPr>
          <p:cNvPr id="75" name="Picture 2" descr="T:\B5\53\Humanmedizin\Asylbewerber, Migrantenmedizin\88 Vorträge zu Asylgesundheit\Fotos Asyl f. Vorträge\12936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644" y="5466647"/>
            <a:ext cx="911892" cy="683919"/>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5"/>
          <a:stretch>
            <a:fillRect/>
          </a:stretch>
        </p:blipFill>
        <p:spPr>
          <a:xfrm>
            <a:off x="5997771" y="6136264"/>
            <a:ext cx="3000789" cy="593006"/>
          </a:xfrm>
          <a:prstGeom prst="rect">
            <a:avLst/>
          </a:prstGeom>
        </p:spPr>
      </p:pic>
      <p:pic>
        <p:nvPicPr>
          <p:cNvPr id="5" name="Grafik 4"/>
          <p:cNvPicPr>
            <a:picLocks noChangeAspect="1"/>
          </p:cNvPicPr>
          <p:nvPr/>
        </p:nvPicPr>
        <p:blipFill>
          <a:blip r:embed="rId6"/>
          <a:stretch>
            <a:fillRect/>
          </a:stretch>
        </p:blipFill>
        <p:spPr>
          <a:xfrm>
            <a:off x="4210258" y="6136264"/>
            <a:ext cx="1766739" cy="588913"/>
          </a:xfrm>
          <a:prstGeom prst="rect">
            <a:avLst/>
          </a:prstGeom>
        </p:spPr>
      </p:pic>
      <p:sp>
        <p:nvSpPr>
          <p:cNvPr id="60" name="Pfeil nach rechts 59"/>
          <p:cNvSpPr/>
          <p:nvPr/>
        </p:nvSpPr>
        <p:spPr>
          <a:xfrm>
            <a:off x="3456293" y="6244056"/>
            <a:ext cx="490354" cy="373327"/>
          </a:xfrm>
          <a:prstGeom prst="rightArrow">
            <a:avLst/>
          </a:prstGeom>
          <a:solidFill>
            <a:srgbClr val="13ED7B"/>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00"/>
          </a:p>
        </p:txBody>
      </p:sp>
      <p:sp>
        <p:nvSpPr>
          <p:cNvPr id="3" name="Textfeld 2"/>
          <p:cNvSpPr txBox="1"/>
          <p:nvPr/>
        </p:nvSpPr>
        <p:spPr>
          <a:xfrm>
            <a:off x="6793265" y="3487680"/>
            <a:ext cx="2892370" cy="307777"/>
          </a:xfrm>
          <a:prstGeom prst="rect">
            <a:avLst/>
          </a:prstGeom>
          <a:noFill/>
        </p:spPr>
        <p:txBody>
          <a:bodyPr wrap="square" rtlCol="0">
            <a:spAutoFit/>
          </a:bodyPr>
          <a:lstStyle/>
          <a:p>
            <a:pPr algn="l"/>
            <a:r>
              <a:rPr lang="de-DE" sz="1400" dirty="0" err="1"/>
              <a:t>Höherschwellige</a:t>
            </a:r>
            <a:r>
              <a:rPr lang="de-DE" sz="1400" dirty="0"/>
              <a:t> Angebote</a:t>
            </a:r>
          </a:p>
        </p:txBody>
      </p:sp>
      <p:sp>
        <p:nvSpPr>
          <p:cNvPr id="61" name="Textfeld 60"/>
          <p:cNvSpPr txBox="1"/>
          <p:nvPr/>
        </p:nvSpPr>
        <p:spPr>
          <a:xfrm>
            <a:off x="6792724" y="3883131"/>
            <a:ext cx="2892370" cy="307777"/>
          </a:xfrm>
          <a:prstGeom prst="rect">
            <a:avLst/>
          </a:prstGeom>
          <a:noFill/>
        </p:spPr>
        <p:txBody>
          <a:bodyPr wrap="square" rtlCol="0">
            <a:spAutoFit/>
          </a:bodyPr>
          <a:lstStyle/>
          <a:p>
            <a:pPr algn="l"/>
            <a:r>
              <a:rPr lang="de-DE" sz="1400" dirty="0"/>
              <a:t>Niederschwellige Angebote</a:t>
            </a:r>
          </a:p>
        </p:txBody>
      </p:sp>
      <p:sp>
        <p:nvSpPr>
          <p:cNvPr id="63" name="Textfeld 62"/>
          <p:cNvSpPr txBox="1"/>
          <p:nvPr/>
        </p:nvSpPr>
        <p:spPr>
          <a:xfrm>
            <a:off x="2450617" y="3156452"/>
            <a:ext cx="1027175" cy="429733"/>
          </a:xfrm>
          <a:prstGeom prst="rect">
            <a:avLst/>
          </a:prstGeom>
          <a:noFill/>
        </p:spPr>
        <p:txBody>
          <a:bodyPr wrap="square" rtlCol="0">
            <a:spAutoFit/>
          </a:bodyPr>
          <a:lstStyle/>
          <a:p>
            <a:r>
              <a:rPr lang="de-DE" sz="731" dirty="0">
                <a:latin typeface="Arial" panose="020B0604020202020204" pitchFamily="34" charset="0"/>
                <a:cs typeface="Arial" panose="020B0604020202020204" pitchFamily="34" charset="0"/>
              </a:rPr>
              <a:t>Es obliegt hier dem Zufall, ob jemand erkannt wird</a:t>
            </a:r>
          </a:p>
        </p:txBody>
      </p:sp>
      <p:sp>
        <p:nvSpPr>
          <p:cNvPr id="8" name="Textfeld 7"/>
          <p:cNvSpPr txBox="1"/>
          <p:nvPr/>
        </p:nvSpPr>
        <p:spPr>
          <a:xfrm rot="16200000">
            <a:off x="-973374" y="4944755"/>
            <a:ext cx="2735358" cy="400110"/>
          </a:xfrm>
          <a:prstGeom prst="rect">
            <a:avLst/>
          </a:prstGeom>
          <a:noFill/>
        </p:spPr>
        <p:txBody>
          <a:bodyPr wrap="square" rtlCol="0">
            <a:spAutoFit/>
          </a:bodyPr>
          <a:lstStyle/>
          <a:p>
            <a:r>
              <a:rPr lang="de-DE" sz="2000" b="1" dirty="0"/>
              <a:t>In Unterfranken </a:t>
            </a:r>
          </a:p>
        </p:txBody>
      </p:sp>
      <p:cxnSp>
        <p:nvCxnSpPr>
          <p:cNvPr id="10" name="Gekrümmter Verbinder 9"/>
          <p:cNvCxnSpPr>
            <a:endCxn id="12" idx="2"/>
          </p:cNvCxnSpPr>
          <p:nvPr/>
        </p:nvCxnSpPr>
        <p:spPr bwMode="auto">
          <a:xfrm flipV="1">
            <a:off x="9023232" y="4946735"/>
            <a:ext cx="399938" cy="399879"/>
          </a:xfrm>
          <a:prstGeom prst="curvedConnector2">
            <a:avLst/>
          </a:prstGeom>
          <a:solidFill>
            <a:schemeClr val="bg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8994019" y="4161905"/>
            <a:ext cx="858302" cy="784830"/>
          </a:xfrm>
          <a:prstGeom prst="rect">
            <a:avLst/>
          </a:prstGeom>
          <a:noFill/>
        </p:spPr>
        <p:txBody>
          <a:bodyPr wrap="square" rtlCol="0">
            <a:spAutoFit/>
          </a:bodyPr>
          <a:lstStyle/>
          <a:p>
            <a:r>
              <a:rPr lang="de-DE" sz="900" i="1" dirty="0"/>
              <a:t>Ggf. Überweisung in höher-</a:t>
            </a:r>
            <a:r>
              <a:rPr lang="de-DE" sz="900" i="1" dirty="0" err="1"/>
              <a:t>schwellige</a:t>
            </a:r>
            <a:r>
              <a:rPr lang="de-DE" sz="900" i="1" dirty="0"/>
              <a:t> Angebote</a:t>
            </a:r>
          </a:p>
        </p:txBody>
      </p:sp>
    </p:spTree>
    <p:extLst>
      <p:ext uri="{BB962C8B-B14F-4D97-AF65-F5344CB8AC3E}">
        <p14:creationId xmlns:p14="http://schemas.microsoft.com/office/powerpoint/2010/main" val="212405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9"/>
                                        </p:tgtEl>
                                        <p:attrNameLst>
                                          <p:attrName>style.visibility</p:attrName>
                                        </p:attrNameLst>
                                      </p:cBhvr>
                                      <p:to>
                                        <p:strVal val="visible"/>
                                      </p:to>
                                    </p:set>
                                    <p:animEffect transition="in" filter="fade">
                                      <p:cBhvr>
                                        <p:cTn id="45" dur="500"/>
                                        <p:tgtEl>
                                          <p:spTgt spid="2059"/>
                                        </p:tgtEl>
                                      </p:cBhvr>
                                    </p:animEffect>
                                  </p:childTnLst>
                                </p:cTn>
                              </p:par>
                              <p:par>
                                <p:cTn id="46" presetID="10"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500"/>
                                        <p:tgtEl>
                                          <p:spTgt spid="8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2"/>
                                        </p:tgtEl>
                                        <p:attrNameLst>
                                          <p:attrName>style.visibility</p:attrName>
                                        </p:attrNameLst>
                                      </p:cBhvr>
                                      <p:to>
                                        <p:strVal val="visible"/>
                                      </p:to>
                                    </p:set>
                                    <p:animEffect transition="in" filter="fade">
                                      <p:cBhvr>
                                        <p:cTn id="68" dur="500"/>
                                        <p:tgtEl>
                                          <p:spTgt spid="8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fade">
                                      <p:cBhvr>
                                        <p:cTn id="89" dur="500"/>
                                        <p:tgtEl>
                                          <p:spTgt spid="6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500"/>
                                        <p:tgtEl>
                                          <p:spTgt spid="6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500"/>
                                        <p:tgtEl>
                                          <p:spTgt spid="69"/>
                                        </p:tgtEl>
                                      </p:cBhvr>
                                    </p:animEffect>
                                  </p:childTnLst>
                                </p:cTn>
                              </p:par>
                              <p:par>
                                <p:cTn id="98" presetID="10" presetClass="entr" presetSubtype="0" fill="hold" nodeType="with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500"/>
                                        <p:tgtEl>
                                          <p:spTgt spid="7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fade">
                                      <p:cBhvr>
                                        <p:cTn id="116" dur="500"/>
                                        <p:tgtEl>
                                          <p:spTgt spid="5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500"/>
                                        <p:tgtEl>
                                          <p:spTgt spid="54"/>
                                        </p:tgtEl>
                                      </p:cBhvr>
                                    </p:animEffect>
                                  </p:childTnLst>
                                </p:cTn>
                              </p:par>
                              <p:par>
                                <p:cTn id="120" presetID="10" presetClass="entr" presetSubtype="0"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childTnLst>
                                </p:cTn>
                              </p:par>
                              <p:par>
                                <p:cTn id="123" presetID="10" presetClass="entr" presetSubtype="0" fill="hold" nodeType="with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500"/>
                                        <p:tgtEl>
                                          <p:spTgt spid="2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fade">
                                      <p:cBhvr>
                                        <p:cTn id="131" dur="500"/>
                                        <p:tgtEl>
                                          <p:spTgt spid="6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81"/>
                                        </p:tgtEl>
                                        <p:attrNameLst>
                                          <p:attrName>style.visibility</p:attrName>
                                        </p:attrNameLst>
                                      </p:cBhvr>
                                      <p:to>
                                        <p:strVal val="visible"/>
                                      </p:to>
                                    </p:set>
                                    <p:animEffect transition="in" filter="fade">
                                      <p:cBhvr>
                                        <p:cTn id="137" dur="500"/>
                                        <p:tgtEl>
                                          <p:spTgt spid="8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fade">
                                      <p:cBhvr>
                                        <p:cTn id="142" dur="500"/>
                                        <p:tgtEl>
                                          <p:spTgt spid="12"/>
                                        </p:tgtEl>
                                      </p:cBhvr>
                                    </p:animEffect>
                                  </p:childTnLst>
                                </p:cTn>
                              </p:par>
                              <p:par>
                                <p:cTn id="143" presetID="10" presetClass="entr" presetSubtype="0" fill="hold"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500"/>
                                        <p:tgtEl>
                                          <p:spTgt spid="10"/>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60"/>
                                        </p:tgtEl>
                                        <p:attrNameLst>
                                          <p:attrName>style.visibility</p:attrName>
                                        </p:attrNameLst>
                                      </p:cBhvr>
                                      <p:to>
                                        <p:strVal val="visible"/>
                                      </p:to>
                                    </p:set>
                                    <p:animEffect transition="in" filter="fade">
                                      <p:cBhvr>
                                        <p:cTn id="150" dur="500"/>
                                        <p:tgtEl>
                                          <p:spTgt spid="60"/>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500"/>
                                        <p:tgtEl>
                                          <p:spTgt spid="5"/>
                                        </p:tgtEl>
                                      </p:cBhvr>
                                    </p:animEffect>
                                  </p:childTnLst>
                                </p:cTn>
                              </p:par>
                              <p:par>
                                <p:cTn id="156" presetID="10" presetClass="entr" presetSubtype="0" fill="hold" nodeType="withEffect">
                                  <p:stCondLst>
                                    <p:cond delay="0"/>
                                  </p:stCondLst>
                                  <p:childTnLst>
                                    <p:set>
                                      <p:cBhvr>
                                        <p:cTn id="157" dur="1" fill="hold">
                                          <p:stCondLst>
                                            <p:cond delay="0"/>
                                          </p:stCondLst>
                                        </p:cTn>
                                        <p:tgtEl>
                                          <p:spTgt spid="2"/>
                                        </p:tgtEl>
                                        <p:attrNameLst>
                                          <p:attrName>style.visibility</p:attrName>
                                        </p:attrNameLst>
                                      </p:cBhvr>
                                      <p:to>
                                        <p:strVal val="visible"/>
                                      </p:to>
                                    </p:set>
                                    <p:animEffect transition="in" filter="fade">
                                      <p:cBhvr>
                                        <p:cTn id="158" dur="500"/>
                                        <p:tgtEl>
                                          <p:spTgt spid="2"/>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fade">
                                      <p:cBhvr>
                                        <p:cTn id="16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2" grpId="0" animBg="1"/>
      <p:bldP spid="71" grpId="0" animBg="1"/>
      <p:bldP spid="2050" grpId="0" animBg="1"/>
      <p:bldP spid="74" grpId="0" animBg="1"/>
      <p:bldP spid="13" grpId="0" animBg="1"/>
      <p:bldP spid="14" grpId="0" animBg="1"/>
      <p:bldP spid="6" grpId="0" animBg="1"/>
      <p:bldP spid="55" grpId="0"/>
      <p:bldP spid="33" grpId="0" animBg="1"/>
      <p:bldP spid="70" grpId="0" animBg="1"/>
      <p:bldP spid="2059" grpId="0" animBg="1"/>
      <p:bldP spid="16" grpId="0" animBg="1"/>
      <p:bldP spid="51" grpId="0" animBg="1"/>
      <p:bldP spid="53" grpId="0" animBg="1"/>
      <p:bldP spid="54" grpId="0" animBg="1"/>
      <p:bldP spid="56" grpId="0" animBg="1"/>
      <p:bldP spid="62" grpId="0" animBg="1"/>
      <p:bldP spid="81" grpId="0"/>
      <p:bldP spid="82" grpId="0" animBg="1"/>
      <p:bldP spid="68" grpId="0" animBg="1"/>
      <p:bldP spid="69" grpId="0" animBg="1"/>
      <p:bldP spid="37" grpId="0" animBg="1"/>
      <p:bldP spid="40" grpId="0"/>
      <p:bldP spid="60" grpId="0" animBg="1"/>
      <p:bldP spid="3" grpId="0"/>
      <p:bldP spid="61" grpId="0"/>
      <p:bldP spid="63"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162D5BF-8D00-4C04-BA14-22C88026DBF3}" type="slidenum">
              <a:rPr lang="de-DE" smtClean="0"/>
              <a:t>18</a:t>
            </a:fld>
            <a:endParaRPr lang="de-DE"/>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50" y="2960754"/>
            <a:ext cx="2825304" cy="3767071"/>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80" y="3118487"/>
            <a:ext cx="6049169" cy="3609338"/>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80" y="58497"/>
            <a:ext cx="2668587" cy="1528495"/>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868" y="58497"/>
            <a:ext cx="5714286" cy="2838095"/>
          </a:xfrm>
          <a:prstGeom prst="rect">
            <a:avLst/>
          </a:prstGeom>
        </p:spPr>
      </p:pic>
      <p:sp>
        <p:nvSpPr>
          <p:cNvPr id="2" name="Textfeld 1"/>
          <p:cNvSpPr txBox="1"/>
          <p:nvPr/>
        </p:nvSpPr>
        <p:spPr>
          <a:xfrm>
            <a:off x="209550" y="1428750"/>
            <a:ext cx="3562350" cy="1384995"/>
          </a:xfrm>
          <a:prstGeom prst="rect">
            <a:avLst/>
          </a:prstGeom>
          <a:noFill/>
        </p:spPr>
        <p:txBody>
          <a:bodyPr wrap="square" rtlCol="0">
            <a:spAutoFit/>
          </a:bodyPr>
          <a:lstStyle/>
          <a:p>
            <a:pPr marL="457200" indent="-457200" algn="l">
              <a:buFont typeface="Arial" panose="020B0604020202020204" pitchFamily="34" charset="0"/>
              <a:buChar char="•"/>
            </a:pPr>
            <a:r>
              <a:rPr lang="de-DE" sz="2800" dirty="0"/>
              <a:t>Einzelsitzungen</a:t>
            </a:r>
          </a:p>
          <a:p>
            <a:pPr marL="457200" indent="-457200" algn="l">
              <a:buFont typeface="Arial" panose="020B0604020202020204" pitchFamily="34" charset="0"/>
              <a:buChar char="•"/>
            </a:pPr>
            <a:r>
              <a:rPr lang="de-DE" sz="2800" dirty="0"/>
              <a:t>Gruppensitzungen</a:t>
            </a:r>
          </a:p>
          <a:p>
            <a:pPr marL="457200" indent="-457200" algn="l">
              <a:buFont typeface="Arial" panose="020B0604020202020204" pitchFamily="34" charset="0"/>
              <a:buChar char="•"/>
            </a:pPr>
            <a:r>
              <a:rPr lang="de-DE" sz="2800" i="1" dirty="0"/>
              <a:t>Überweisungen</a:t>
            </a:r>
          </a:p>
        </p:txBody>
      </p:sp>
    </p:spTree>
    <p:extLst>
      <p:ext uri="{BB962C8B-B14F-4D97-AF65-F5344CB8AC3E}">
        <p14:creationId xmlns:p14="http://schemas.microsoft.com/office/powerpoint/2010/main" val="414213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4887884" y="173329"/>
            <a:ext cx="4946072" cy="95712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2" name="Titel 1"/>
          <p:cNvSpPr>
            <a:spLocks noGrp="1"/>
          </p:cNvSpPr>
          <p:nvPr>
            <p:ph type="title"/>
          </p:nvPr>
        </p:nvSpPr>
        <p:spPr>
          <a:xfrm>
            <a:off x="297595" y="532928"/>
            <a:ext cx="3761184" cy="928688"/>
          </a:xfrm>
        </p:spPr>
        <p:txBody>
          <a:bodyPr>
            <a:normAutofit/>
          </a:bodyPr>
          <a:lstStyle/>
          <a:p>
            <a:r>
              <a:rPr lang="de-DE" sz="1463" dirty="0"/>
              <a:t>Niederschwellige psychosoziale Projekte </a:t>
            </a:r>
            <a:br>
              <a:rPr lang="de-DE" sz="1463" dirty="0"/>
            </a:br>
            <a:r>
              <a:rPr lang="de-DE" sz="1463" dirty="0"/>
              <a:t>in Deutschland </a:t>
            </a:r>
            <a:r>
              <a:rPr lang="de-DE" sz="731" dirty="0"/>
              <a:t>(Stand September 2021, Grafik: J. Butenop)</a:t>
            </a:r>
          </a:p>
        </p:txBody>
      </p:sp>
      <p:pic>
        <p:nvPicPr>
          <p:cNvPr id="1026" name="Picture 2" descr="https://upload.wikimedia.org/wikipedia/commons/thumb/2/2c/Karte_Bundesrepublik_Deutschland.svg/567px-Karte_Bundesrepublik_Deutschlan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78" y="1307430"/>
            <a:ext cx="3291036" cy="4451896"/>
          </a:xfrm>
          <a:prstGeom prst="rect">
            <a:avLst/>
          </a:prstGeom>
          <a:noFill/>
          <a:extLst>
            <a:ext uri="{909E8E84-426E-40DD-AFC4-6F175D3DCCD1}">
              <a14:hiddenFill xmlns:a14="http://schemas.microsoft.com/office/drawing/2010/main">
                <a:solidFill>
                  <a:srgbClr val="FFFFFF"/>
                </a:solidFill>
              </a14:hiddenFill>
            </a:ext>
          </a:extLst>
        </p:spPr>
      </p:pic>
      <p:sp>
        <p:nvSpPr>
          <p:cNvPr id="45" name="Rechteck 44"/>
          <p:cNvSpPr/>
          <p:nvPr/>
        </p:nvSpPr>
        <p:spPr>
          <a:xfrm>
            <a:off x="3034862" y="3900355"/>
            <a:ext cx="1255338" cy="998140"/>
          </a:xfrm>
          <a:prstGeom prst="rect">
            <a:avLst/>
          </a:prstGeom>
          <a:solidFill>
            <a:schemeClr val="bg1">
              <a:alpha val="4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3" name="Textfeld 2"/>
          <p:cNvSpPr txBox="1"/>
          <p:nvPr/>
        </p:nvSpPr>
        <p:spPr>
          <a:xfrm>
            <a:off x="246236" y="5754634"/>
            <a:ext cx="4108021" cy="158057"/>
          </a:xfrm>
          <a:prstGeom prst="rect">
            <a:avLst/>
          </a:prstGeom>
          <a:noFill/>
        </p:spPr>
        <p:txBody>
          <a:bodyPr wrap="square" rtlCol="0">
            <a:spAutoFit/>
          </a:bodyPr>
          <a:lstStyle/>
          <a:p>
            <a:pPr algn="r"/>
            <a:r>
              <a:rPr lang="de-DE" sz="427" dirty="0"/>
              <a:t>Karte: https://upload.wikimedia.org/wikipedia/commons/thumb/2/2c/Karte_Bundesrepublik_Deutschland.svg/567px-Karte_Bundesrepublik_Deutschland.svg.png</a:t>
            </a:r>
          </a:p>
        </p:txBody>
      </p:sp>
      <p:grpSp>
        <p:nvGrpSpPr>
          <p:cNvPr id="22" name="Gruppieren 21"/>
          <p:cNvGrpSpPr/>
          <p:nvPr/>
        </p:nvGrpSpPr>
        <p:grpSpPr>
          <a:xfrm rot="10289762">
            <a:off x="1956178" y="3845906"/>
            <a:ext cx="200887" cy="181341"/>
            <a:chOff x="2708920" y="179512"/>
            <a:chExt cx="329660" cy="297585"/>
          </a:xfrm>
          <a:solidFill>
            <a:srgbClr val="00B050"/>
          </a:solidFill>
        </p:grpSpPr>
        <p:sp>
          <p:nvSpPr>
            <p:cNvPr id="23" name="Träne 22"/>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24" name="Ellipse 23"/>
            <p:cNvSpPr/>
            <p:nvPr/>
          </p:nvSpPr>
          <p:spPr>
            <a:xfrm>
              <a:off x="2823399" y="251520"/>
              <a:ext cx="101545" cy="9738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25" name="Textfeld 24"/>
          <p:cNvSpPr txBox="1"/>
          <p:nvPr/>
        </p:nvSpPr>
        <p:spPr>
          <a:xfrm>
            <a:off x="1905428" y="4041103"/>
            <a:ext cx="925287" cy="242374"/>
          </a:xfrm>
          <a:prstGeom prst="rect">
            <a:avLst/>
          </a:prstGeom>
          <a:noFill/>
        </p:spPr>
        <p:txBody>
          <a:bodyPr wrap="square" rtlCol="0">
            <a:spAutoFit/>
          </a:bodyPr>
          <a:lstStyle/>
          <a:p>
            <a:r>
              <a:rPr lang="de-DE" sz="975" b="1" dirty="0"/>
              <a:t>Schweinfurt</a:t>
            </a:r>
          </a:p>
        </p:txBody>
      </p:sp>
      <p:grpSp>
        <p:nvGrpSpPr>
          <p:cNvPr id="26" name="Gruppieren 25"/>
          <p:cNvGrpSpPr/>
          <p:nvPr/>
        </p:nvGrpSpPr>
        <p:grpSpPr>
          <a:xfrm rot="10289762">
            <a:off x="1559886" y="5259819"/>
            <a:ext cx="200887" cy="181341"/>
            <a:chOff x="2708920" y="179512"/>
            <a:chExt cx="329660" cy="297585"/>
          </a:xfrm>
          <a:solidFill>
            <a:srgbClr val="00B0F0"/>
          </a:solidFill>
        </p:grpSpPr>
        <p:sp>
          <p:nvSpPr>
            <p:cNvPr id="27" name="Träne 26"/>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28" name="Ellipse 27"/>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29" name="Textfeld 28"/>
          <p:cNvSpPr txBox="1"/>
          <p:nvPr/>
        </p:nvSpPr>
        <p:spPr>
          <a:xfrm>
            <a:off x="1551055" y="5421482"/>
            <a:ext cx="788338" cy="242374"/>
          </a:xfrm>
          <a:prstGeom prst="rect">
            <a:avLst/>
          </a:prstGeom>
          <a:noFill/>
        </p:spPr>
        <p:txBody>
          <a:bodyPr wrap="square" rtlCol="0">
            <a:spAutoFit/>
          </a:bodyPr>
          <a:lstStyle/>
          <a:p>
            <a:r>
              <a:rPr lang="de-DE" sz="975" b="1" dirty="0"/>
              <a:t>Konstanz</a:t>
            </a:r>
          </a:p>
        </p:txBody>
      </p:sp>
      <p:grpSp>
        <p:nvGrpSpPr>
          <p:cNvPr id="30" name="Gruppieren 29"/>
          <p:cNvGrpSpPr/>
          <p:nvPr/>
        </p:nvGrpSpPr>
        <p:grpSpPr>
          <a:xfrm rot="10289762">
            <a:off x="1947074" y="1917407"/>
            <a:ext cx="200887" cy="181341"/>
            <a:chOff x="2708920" y="179512"/>
            <a:chExt cx="329660" cy="297585"/>
          </a:xfrm>
          <a:solidFill>
            <a:srgbClr val="00B0F0"/>
          </a:solidFill>
        </p:grpSpPr>
        <p:sp>
          <p:nvSpPr>
            <p:cNvPr id="31" name="Träne 30"/>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32" name="Ellipse 31"/>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33" name="Textfeld 32"/>
          <p:cNvSpPr txBox="1"/>
          <p:nvPr/>
        </p:nvSpPr>
        <p:spPr>
          <a:xfrm>
            <a:off x="1710687" y="1867212"/>
            <a:ext cx="788338" cy="242374"/>
          </a:xfrm>
          <a:prstGeom prst="rect">
            <a:avLst/>
          </a:prstGeom>
          <a:noFill/>
        </p:spPr>
        <p:txBody>
          <a:bodyPr wrap="square" rtlCol="0">
            <a:spAutoFit/>
          </a:bodyPr>
          <a:lstStyle/>
          <a:p>
            <a:r>
              <a:rPr lang="de-DE" sz="975" b="1" dirty="0"/>
              <a:t>Hamburg</a:t>
            </a:r>
          </a:p>
        </p:txBody>
      </p:sp>
      <p:grpSp>
        <p:nvGrpSpPr>
          <p:cNvPr id="34" name="Gruppieren 33"/>
          <p:cNvGrpSpPr/>
          <p:nvPr/>
        </p:nvGrpSpPr>
        <p:grpSpPr>
          <a:xfrm rot="10289762">
            <a:off x="3134452" y="2451507"/>
            <a:ext cx="200887" cy="181341"/>
            <a:chOff x="2708920" y="179512"/>
            <a:chExt cx="329660" cy="297585"/>
          </a:xfrm>
          <a:solidFill>
            <a:srgbClr val="00B0F0"/>
          </a:solidFill>
        </p:grpSpPr>
        <p:sp>
          <p:nvSpPr>
            <p:cNvPr id="35" name="Träne 34"/>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36" name="Ellipse 35"/>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37" name="Textfeld 36"/>
          <p:cNvSpPr txBox="1"/>
          <p:nvPr/>
        </p:nvSpPr>
        <p:spPr>
          <a:xfrm>
            <a:off x="3125622" y="2613170"/>
            <a:ext cx="788338" cy="242374"/>
          </a:xfrm>
          <a:prstGeom prst="rect">
            <a:avLst/>
          </a:prstGeom>
          <a:noFill/>
        </p:spPr>
        <p:txBody>
          <a:bodyPr wrap="square" rtlCol="0">
            <a:spAutoFit/>
          </a:bodyPr>
          <a:lstStyle/>
          <a:p>
            <a:r>
              <a:rPr lang="de-DE" sz="975" b="1" dirty="0"/>
              <a:t>Berlin</a:t>
            </a:r>
          </a:p>
        </p:txBody>
      </p:sp>
      <p:grpSp>
        <p:nvGrpSpPr>
          <p:cNvPr id="38" name="Gruppieren 37"/>
          <p:cNvGrpSpPr/>
          <p:nvPr/>
        </p:nvGrpSpPr>
        <p:grpSpPr>
          <a:xfrm rot="10289762">
            <a:off x="2255355" y="3371714"/>
            <a:ext cx="200887" cy="181341"/>
            <a:chOff x="2708920" y="179512"/>
            <a:chExt cx="329660" cy="297585"/>
          </a:xfrm>
          <a:solidFill>
            <a:srgbClr val="00B0F0"/>
          </a:solidFill>
        </p:grpSpPr>
        <p:sp>
          <p:nvSpPr>
            <p:cNvPr id="39" name="Träne 38"/>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40" name="Ellipse 39"/>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41" name="Textfeld 40"/>
          <p:cNvSpPr txBox="1"/>
          <p:nvPr/>
        </p:nvSpPr>
        <p:spPr>
          <a:xfrm>
            <a:off x="2246524" y="3533377"/>
            <a:ext cx="950060" cy="242374"/>
          </a:xfrm>
          <a:prstGeom prst="rect">
            <a:avLst/>
          </a:prstGeom>
          <a:noFill/>
        </p:spPr>
        <p:txBody>
          <a:bodyPr wrap="square" rtlCol="0">
            <a:spAutoFit/>
          </a:bodyPr>
          <a:lstStyle/>
          <a:p>
            <a:r>
              <a:rPr lang="de-DE" sz="975" b="1" dirty="0"/>
              <a:t>Thüringen</a:t>
            </a:r>
          </a:p>
        </p:txBody>
      </p:sp>
      <p:grpSp>
        <p:nvGrpSpPr>
          <p:cNvPr id="42" name="Gruppieren 41"/>
          <p:cNvGrpSpPr/>
          <p:nvPr/>
        </p:nvGrpSpPr>
        <p:grpSpPr>
          <a:xfrm rot="10289762">
            <a:off x="3171717" y="3928943"/>
            <a:ext cx="200887" cy="181341"/>
            <a:chOff x="2708920" y="179512"/>
            <a:chExt cx="329660" cy="297585"/>
          </a:xfrm>
          <a:solidFill>
            <a:srgbClr val="00B0F0"/>
          </a:solidFill>
        </p:grpSpPr>
        <p:sp>
          <p:nvSpPr>
            <p:cNvPr id="43" name="Träne 42"/>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44" name="Ellipse 43"/>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20" name="Textfeld 19"/>
          <p:cNvSpPr txBox="1"/>
          <p:nvPr/>
        </p:nvSpPr>
        <p:spPr>
          <a:xfrm>
            <a:off x="3469213" y="3900355"/>
            <a:ext cx="859432" cy="430887"/>
          </a:xfrm>
          <a:prstGeom prst="rect">
            <a:avLst/>
          </a:prstGeom>
          <a:noFill/>
        </p:spPr>
        <p:txBody>
          <a:bodyPr wrap="square" rtlCol="0">
            <a:spAutoFit/>
          </a:bodyPr>
          <a:lstStyle/>
          <a:p>
            <a:pPr algn="l"/>
            <a:r>
              <a:rPr lang="de-DE" sz="800" b="1" dirty="0"/>
              <a:t>IPSO </a:t>
            </a:r>
          </a:p>
          <a:p>
            <a:pPr algn="l"/>
            <a:r>
              <a:rPr lang="de-DE" sz="700" dirty="0"/>
              <a:t>(IPSO Konzept</a:t>
            </a:r>
          </a:p>
          <a:p>
            <a:pPr algn="l"/>
            <a:r>
              <a:rPr lang="de-DE" sz="700" dirty="0"/>
              <a:t>90 </a:t>
            </a:r>
            <a:r>
              <a:rPr lang="de-DE" sz="700" dirty="0" err="1"/>
              <a:t>Counsellor</a:t>
            </a:r>
            <a:r>
              <a:rPr lang="de-DE" sz="700" dirty="0"/>
              <a:t>)</a:t>
            </a:r>
          </a:p>
        </p:txBody>
      </p:sp>
      <p:grpSp>
        <p:nvGrpSpPr>
          <p:cNvPr id="46" name="Gruppieren 45"/>
          <p:cNvGrpSpPr/>
          <p:nvPr/>
        </p:nvGrpSpPr>
        <p:grpSpPr>
          <a:xfrm rot="10289762">
            <a:off x="3171717" y="4348687"/>
            <a:ext cx="200887" cy="181341"/>
            <a:chOff x="2708920" y="179512"/>
            <a:chExt cx="329660" cy="297585"/>
          </a:xfrm>
          <a:solidFill>
            <a:srgbClr val="00B050"/>
          </a:solidFill>
        </p:grpSpPr>
        <p:sp>
          <p:nvSpPr>
            <p:cNvPr id="47" name="Träne 46"/>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48" name="Ellipse 47"/>
            <p:cNvSpPr/>
            <p:nvPr/>
          </p:nvSpPr>
          <p:spPr>
            <a:xfrm>
              <a:off x="2823399" y="251520"/>
              <a:ext cx="101545" cy="9738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49" name="Textfeld 48"/>
          <p:cNvSpPr txBox="1"/>
          <p:nvPr/>
        </p:nvSpPr>
        <p:spPr>
          <a:xfrm>
            <a:off x="3469213" y="4340585"/>
            <a:ext cx="789838" cy="439031"/>
          </a:xfrm>
          <a:prstGeom prst="rect">
            <a:avLst/>
          </a:prstGeom>
          <a:noFill/>
        </p:spPr>
        <p:txBody>
          <a:bodyPr wrap="square" rtlCol="0">
            <a:spAutoFit/>
          </a:bodyPr>
          <a:lstStyle/>
          <a:p>
            <a:pPr algn="l"/>
            <a:r>
              <a:rPr lang="de-DE" sz="853" b="1" dirty="0"/>
              <a:t>SoulTalk </a:t>
            </a:r>
          </a:p>
          <a:p>
            <a:pPr algn="l"/>
            <a:r>
              <a:rPr lang="de-DE" sz="700" dirty="0"/>
              <a:t>(MSF Konzept)</a:t>
            </a:r>
          </a:p>
          <a:p>
            <a:pPr algn="l"/>
            <a:r>
              <a:rPr lang="de-DE" sz="700" dirty="0"/>
              <a:t>(3 </a:t>
            </a:r>
            <a:r>
              <a:rPr lang="de-DE" sz="700" dirty="0" err="1"/>
              <a:t>Counsellor</a:t>
            </a:r>
            <a:r>
              <a:rPr lang="de-DE" sz="700" dirty="0"/>
              <a:t>)</a:t>
            </a:r>
          </a:p>
        </p:txBody>
      </p:sp>
      <p:pic>
        <p:nvPicPr>
          <p:cNvPr id="55" name="Grafik 54"/>
          <p:cNvPicPr/>
          <p:nvPr/>
        </p:nvPicPr>
        <p:blipFill>
          <a:blip r:embed="rId3" cstate="print">
            <a:extLst>
              <a:ext uri="{28A0092B-C50C-407E-A947-70E740481C1C}">
                <a14:useLocalDpi xmlns:a14="http://schemas.microsoft.com/office/drawing/2010/main" val="0"/>
              </a:ext>
            </a:extLst>
          </a:blip>
          <a:stretch>
            <a:fillRect/>
          </a:stretch>
        </p:blipFill>
        <p:spPr>
          <a:xfrm>
            <a:off x="3352014" y="3036120"/>
            <a:ext cx="875674" cy="290215"/>
          </a:xfrm>
          <a:prstGeom prst="rect">
            <a:avLst/>
          </a:prstGeom>
          <a:ln>
            <a:solidFill>
              <a:schemeClr val="bg1">
                <a:lumMod val="50000"/>
              </a:schemeClr>
            </a:solidFill>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014" y="3396486"/>
            <a:ext cx="875674" cy="40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a:extLst>
              <a:ext uri="{FF2B5EF4-FFF2-40B4-BE49-F238E27FC236}">
                <a16:creationId xmlns:a16="http://schemas.microsoft.com/office/drawing/2014/main" id="{73A333C3-DBBB-444F-B674-4FFCCE9521A3}"/>
              </a:ext>
            </a:extLst>
          </p:cNvPr>
          <p:cNvGrpSpPr/>
          <p:nvPr/>
        </p:nvGrpSpPr>
        <p:grpSpPr>
          <a:xfrm>
            <a:off x="4988935" y="358773"/>
            <a:ext cx="4108021" cy="5553918"/>
            <a:chOff x="6140228" y="-349742"/>
            <a:chExt cx="5056026" cy="6835592"/>
          </a:xfrm>
        </p:grpSpPr>
        <p:sp>
          <p:nvSpPr>
            <p:cNvPr id="50" name="Titel 1">
              <a:extLst>
                <a:ext uri="{FF2B5EF4-FFF2-40B4-BE49-F238E27FC236}">
                  <a16:creationId xmlns:a16="http://schemas.microsoft.com/office/drawing/2014/main" id="{A01E9227-AE4F-4F30-B189-1C11DD9583B8}"/>
                </a:ext>
              </a:extLst>
            </p:cNvPr>
            <p:cNvSpPr txBox="1">
              <a:spLocks/>
            </p:cNvSpPr>
            <p:nvPr/>
          </p:nvSpPr>
          <p:spPr>
            <a:xfrm>
              <a:off x="6352868" y="-349742"/>
              <a:ext cx="4629150" cy="1142999"/>
            </a:xfrm>
            <a:prstGeom prst="rect">
              <a:avLst/>
            </a:prstGeom>
          </p:spPr>
          <p:txBody>
            <a:bodyPr vert="horz" lIns="74295" tIns="37148" rIns="74295" bIns="37148" rtlCol="0" anchor="ctr">
              <a:normAutofit/>
            </a:bodyPr>
            <a:lstStyle>
              <a:lvl1pPr algn="l" defTabSz="914400" rtl="0" eaLnBrk="1" latinLnBrk="0" hangingPunct="1">
                <a:lnSpc>
                  <a:spcPct val="90000"/>
                </a:lnSpc>
                <a:spcBef>
                  <a:spcPct val="0"/>
                </a:spcBef>
                <a:buNone/>
                <a:defRPr sz="3600" kern="1200">
                  <a:solidFill>
                    <a:schemeClr val="tx1"/>
                  </a:solidFill>
                  <a:latin typeface="Bahnschrift" panose="020B0502040204020203" pitchFamily="34" charset="0"/>
                  <a:ea typeface="+mj-ea"/>
                  <a:cs typeface="Arial" panose="020B0604020202020204" pitchFamily="34" charset="0"/>
                </a:defRPr>
              </a:lvl1pPr>
            </a:lstStyle>
            <a:p>
              <a:r>
                <a:rPr lang="de-DE" sz="1463" dirty="0">
                  <a:latin typeface="+mn-lt"/>
                </a:rPr>
                <a:t>Niederschwellige psychosoziale Projekte </a:t>
              </a:r>
              <a:br>
                <a:rPr lang="de-DE" sz="1463" dirty="0">
                  <a:latin typeface="+mn-lt"/>
                </a:rPr>
              </a:br>
              <a:r>
                <a:rPr lang="de-DE" sz="1463" dirty="0">
                  <a:latin typeface="+mn-lt"/>
                </a:rPr>
                <a:t>in Deutschland und PSZ </a:t>
              </a:r>
              <a:r>
                <a:rPr lang="de-DE" sz="731" dirty="0"/>
                <a:t>(Stand 09/2021, Grafik: J. Butenop)</a:t>
              </a:r>
            </a:p>
          </p:txBody>
        </p:sp>
        <p:pic>
          <p:nvPicPr>
            <p:cNvPr id="51" name="Picture 2" descr="https://upload.wikimedia.org/wikipedia/commons/thumb/2/2c/Karte_Bundesrepublik_Deutschland.svg/567px-Karte_Bundesrepublik_Deutschland.svg.png">
              <a:extLst>
                <a:ext uri="{FF2B5EF4-FFF2-40B4-BE49-F238E27FC236}">
                  <a16:creationId xmlns:a16="http://schemas.microsoft.com/office/drawing/2014/main" id="{AD283663-A12B-4DAA-BC91-AE6E0DA75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587" y="817837"/>
              <a:ext cx="4050506" cy="5479256"/>
            </a:xfrm>
            <a:prstGeom prst="rect">
              <a:avLst/>
            </a:prstGeom>
            <a:noFill/>
            <a:extLst>
              <a:ext uri="{909E8E84-426E-40DD-AFC4-6F175D3DCCD1}">
                <a14:hiddenFill xmlns:a14="http://schemas.microsoft.com/office/drawing/2010/main">
                  <a:solidFill>
                    <a:srgbClr val="FFFFFF"/>
                  </a:solidFill>
                </a14:hiddenFill>
              </a:ext>
            </a:extLst>
          </p:spPr>
        </p:pic>
        <p:sp>
          <p:nvSpPr>
            <p:cNvPr id="52" name="Rechteck 51">
              <a:extLst>
                <a:ext uri="{FF2B5EF4-FFF2-40B4-BE49-F238E27FC236}">
                  <a16:creationId xmlns:a16="http://schemas.microsoft.com/office/drawing/2014/main" id="{0733D8F1-DCE2-48E6-95B6-BB081615F0EB}"/>
                </a:ext>
              </a:extLst>
            </p:cNvPr>
            <p:cNvSpPr/>
            <p:nvPr/>
          </p:nvSpPr>
          <p:spPr>
            <a:xfrm>
              <a:off x="9572383" y="4009129"/>
              <a:ext cx="1592502" cy="2195916"/>
            </a:xfrm>
            <a:prstGeom prst="rect">
              <a:avLst/>
            </a:prstGeom>
            <a:solidFill>
              <a:schemeClr val="bg1">
                <a:alpha val="46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a:p>
          </p:txBody>
        </p:sp>
        <p:sp>
          <p:nvSpPr>
            <p:cNvPr id="53" name="Textfeld 52">
              <a:extLst>
                <a:ext uri="{FF2B5EF4-FFF2-40B4-BE49-F238E27FC236}">
                  <a16:creationId xmlns:a16="http://schemas.microsoft.com/office/drawing/2014/main" id="{CA6E1834-B7D2-491E-A29F-B5A083F19167}"/>
                </a:ext>
              </a:extLst>
            </p:cNvPr>
            <p:cNvSpPr txBox="1"/>
            <p:nvPr/>
          </p:nvSpPr>
          <p:spPr>
            <a:xfrm>
              <a:off x="6140228" y="6291318"/>
              <a:ext cx="5056026" cy="194532"/>
            </a:xfrm>
            <a:prstGeom prst="rect">
              <a:avLst/>
            </a:prstGeom>
            <a:noFill/>
          </p:spPr>
          <p:txBody>
            <a:bodyPr wrap="square" rtlCol="0">
              <a:spAutoFit/>
            </a:bodyPr>
            <a:lstStyle/>
            <a:p>
              <a:pPr algn="r"/>
              <a:r>
                <a:rPr lang="de-DE" sz="427" dirty="0"/>
                <a:t>Karte: https://upload.wikimedia.org/wikipedia/commons/thumb/2/2c/Karte_Bundesrepublik_Deutschland.svg/567px-Karte_Bundesrepublik_Deutschland.svg.png</a:t>
              </a:r>
            </a:p>
          </p:txBody>
        </p:sp>
        <p:grpSp>
          <p:nvGrpSpPr>
            <p:cNvPr id="54" name="Gruppieren 53">
              <a:extLst>
                <a:ext uri="{FF2B5EF4-FFF2-40B4-BE49-F238E27FC236}">
                  <a16:creationId xmlns:a16="http://schemas.microsoft.com/office/drawing/2014/main" id="{F0D90B06-D82A-42FC-8457-2639F0040A3F}"/>
                </a:ext>
              </a:extLst>
            </p:cNvPr>
            <p:cNvGrpSpPr/>
            <p:nvPr/>
          </p:nvGrpSpPr>
          <p:grpSpPr>
            <a:xfrm rot="10289762">
              <a:off x="8244772" y="3942114"/>
              <a:ext cx="247245" cy="223189"/>
              <a:chOff x="2708920" y="179512"/>
              <a:chExt cx="329660" cy="297585"/>
            </a:xfrm>
            <a:solidFill>
              <a:srgbClr val="00B050"/>
            </a:solidFill>
          </p:grpSpPr>
          <p:sp>
            <p:nvSpPr>
              <p:cNvPr id="56" name="Träne 55">
                <a:extLst>
                  <a:ext uri="{FF2B5EF4-FFF2-40B4-BE49-F238E27FC236}">
                    <a16:creationId xmlns:a16="http://schemas.microsoft.com/office/drawing/2014/main" id="{9A88DC32-0982-472C-94BD-42442B555460}"/>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57" name="Ellipse 56">
                <a:extLst>
                  <a:ext uri="{FF2B5EF4-FFF2-40B4-BE49-F238E27FC236}">
                    <a16:creationId xmlns:a16="http://schemas.microsoft.com/office/drawing/2014/main" id="{F05121EB-2742-4DFD-B7AC-180ECB01C9E2}"/>
                  </a:ext>
                </a:extLst>
              </p:cNvPr>
              <p:cNvSpPr/>
              <p:nvPr/>
            </p:nvSpPr>
            <p:spPr>
              <a:xfrm>
                <a:off x="2823399" y="251520"/>
                <a:ext cx="101545" cy="9738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58" name="Textfeld 57">
              <a:extLst>
                <a:ext uri="{FF2B5EF4-FFF2-40B4-BE49-F238E27FC236}">
                  <a16:creationId xmlns:a16="http://schemas.microsoft.com/office/drawing/2014/main" id="{C2267FC1-C921-4756-9D17-AF7B3D1981FE}"/>
                </a:ext>
              </a:extLst>
            </p:cNvPr>
            <p:cNvSpPr txBox="1"/>
            <p:nvPr/>
          </p:nvSpPr>
          <p:spPr>
            <a:xfrm>
              <a:off x="8182311" y="4182358"/>
              <a:ext cx="1264464" cy="298306"/>
            </a:xfrm>
            <a:prstGeom prst="rect">
              <a:avLst/>
            </a:prstGeom>
            <a:noFill/>
          </p:spPr>
          <p:txBody>
            <a:bodyPr wrap="square" rtlCol="0">
              <a:spAutoFit/>
            </a:bodyPr>
            <a:lstStyle/>
            <a:p>
              <a:r>
                <a:rPr lang="de-DE" sz="975" b="1" dirty="0"/>
                <a:t>Schweinfurt</a:t>
              </a:r>
            </a:p>
          </p:txBody>
        </p:sp>
        <p:grpSp>
          <p:nvGrpSpPr>
            <p:cNvPr id="59" name="Gruppieren 58">
              <a:extLst>
                <a:ext uri="{FF2B5EF4-FFF2-40B4-BE49-F238E27FC236}">
                  <a16:creationId xmlns:a16="http://schemas.microsoft.com/office/drawing/2014/main" id="{6B3CFD5E-77F5-4888-A1CE-9B2341C395C9}"/>
                </a:ext>
              </a:extLst>
            </p:cNvPr>
            <p:cNvGrpSpPr/>
            <p:nvPr/>
          </p:nvGrpSpPr>
          <p:grpSpPr>
            <a:xfrm rot="10289762">
              <a:off x="7757027" y="5682315"/>
              <a:ext cx="247245" cy="223189"/>
              <a:chOff x="2708920" y="179512"/>
              <a:chExt cx="329660" cy="297585"/>
            </a:xfrm>
            <a:solidFill>
              <a:srgbClr val="00B0F0"/>
            </a:solidFill>
          </p:grpSpPr>
          <p:sp>
            <p:nvSpPr>
              <p:cNvPr id="60" name="Träne 59">
                <a:extLst>
                  <a:ext uri="{FF2B5EF4-FFF2-40B4-BE49-F238E27FC236}">
                    <a16:creationId xmlns:a16="http://schemas.microsoft.com/office/drawing/2014/main" id="{474DBC50-5787-4321-8F4A-80E5E5C02796}"/>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61" name="Ellipse 60">
                <a:extLst>
                  <a:ext uri="{FF2B5EF4-FFF2-40B4-BE49-F238E27FC236}">
                    <a16:creationId xmlns:a16="http://schemas.microsoft.com/office/drawing/2014/main" id="{AE9983BD-FE17-4781-9181-5D736545FCC0}"/>
                  </a:ext>
                </a:extLst>
              </p:cNvPr>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grpSp>
          <p:nvGrpSpPr>
            <p:cNvPr id="62" name="Gruppieren 61">
              <a:extLst>
                <a:ext uri="{FF2B5EF4-FFF2-40B4-BE49-F238E27FC236}">
                  <a16:creationId xmlns:a16="http://schemas.microsoft.com/office/drawing/2014/main" id="{1A03ACEF-B4D0-48E5-83E1-1230DCFF3963}"/>
                </a:ext>
              </a:extLst>
            </p:cNvPr>
            <p:cNvGrpSpPr/>
            <p:nvPr/>
          </p:nvGrpSpPr>
          <p:grpSpPr>
            <a:xfrm rot="10289762">
              <a:off x="8233566" y="1568577"/>
              <a:ext cx="247245" cy="223189"/>
              <a:chOff x="2708920" y="179512"/>
              <a:chExt cx="329660" cy="297585"/>
            </a:xfrm>
            <a:solidFill>
              <a:srgbClr val="00B0F0"/>
            </a:solidFill>
          </p:grpSpPr>
          <p:sp>
            <p:nvSpPr>
              <p:cNvPr id="63" name="Träne 62">
                <a:extLst>
                  <a:ext uri="{FF2B5EF4-FFF2-40B4-BE49-F238E27FC236}">
                    <a16:creationId xmlns:a16="http://schemas.microsoft.com/office/drawing/2014/main" id="{36F4781E-5F18-493B-8142-6504AF8E64BA}"/>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64" name="Ellipse 63">
                <a:extLst>
                  <a:ext uri="{FF2B5EF4-FFF2-40B4-BE49-F238E27FC236}">
                    <a16:creationId xmlns:a16="http://schemas.microsoft.com/office/drawing/2014/main" id="{8C2FFA2D-A5A6-4974-BDCE-E4113C3A4EFD}"/>
                  </a:ext>
                </a:extLst>
              </p:cNvPr>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65" name="Textfeld 64">
              <a:extLst>
                <a:ext uri="{FF2B5EF4-FFF2-40B4-BE49-F238E27FC236}">
                  <a16:creationId xmlns:a16="http://schemas.microsoft.com/office/drawing/2014/main" id="{706AB13E-53CB-4ADC-A018-54665B45559F}"/>
                </a:ext>
              </a:extLst>
            </p:cNvPr>
            <p:cNvSpPr txBox="1"/>
            <p:nvPr/>
          </p:nvSpPr>
          <p:spPr>
            <a:xfrm>
              <a:off x="7942629" y="1506799"/>
              <a:ext cx="970262" cy="298306"/>
            </a:xfrm>
            <a:prstGeom prst="rect">
              <a:avLst/>
            </a:prstGeom>
            <a:noFill/>
          </p:spPr>
          <p:txBody>
            <a:bodyPr wrap="square" rtlCol="0">
              <a:spAutoFit/>
            </a:bodyPr>
            <a:lstStyle/>
            <a:p>
              <a:r>
                <a:rPr lang="de-DE" sz="975" b="1" dirty="0"/>
                <a:t>Hamburg</a:t>
              </a:r>
            </a:p>
          </p:txBody>
        </p:sp>
        <p:grpSp>
          <p:nvGrpSpPr>
            <p:cNvPr id="66" name="Gruppieren 65">
              <a:extLst>
                <a:ext uri="{FF2B5EF4-FFF2-40B4-BE49-F238E27FC236}">
                  <a16:creationId xmlns:a16="http://schemas.microsoft.com/office/drawing/2014/main" id="{CECDBF6E-F0A6-4F04-86E5-6A4834928B92}"/>
                </a:ext>
              </a:extLst>
            </p:cNvPr>
            <p:cNvGrpSpPr/>
            <p:nvPr/>
          </p:nvGrpSpPr>
          <p:grpSpPr>
            <a:xfrm rot="10289762">
              <a:off x="9694955" y="2225931"/>
              <a:ext cx="247245" cy="223189"/>
              <a:chOff x="2708920" y="179512"/>
              <a:chExt cx="329660" cy="297585"/>
            </a:xfrm>
            <a:solidFill>
              <a:srgbClr val="00B0F0"/>
            </a:solidFill>
          </p:grpSpPr>
          <p:sp>
            <p:nvSpPr>
              <p:cNvPr id="67" name="Träne 66">
                <a:extLst>
                  <a:ext uri="{FF2B5EF4-FFF2-40B4-BE49-F238E27FC236}">
                    <a16:creationId xmlns:a16="http://schemas.microsoft.com/office/drawing/2014/main" id="{539DAB6B-C589-438A-B58C-3B9031D93352}"/>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68" name="Ellipse 67">
                <a:extLst>
                  <a:ext uri="{FF2B5EF4-FFF2-40B4-BE49-F238E27FC236}">
                    <a16:creationId xmlns:a16="http://schemas.microsoft.com/office/drawing/2014/main" id="{82DFB24C-A251-400B-8DF5-5BC38437CB12}"/>
                  </a:ext>
                </a:extLst>
              </p:cNvPr>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69" name="Textfeld 68">
              <a:extLst>
                <a:ext uri="{FF2B5EF4-FFF2-40B4-BE49-F238E27FC236}">
                  <a16:creationId xmlns:a16="http://schemas.microsoft.com/office/drawing/2014/main" id="{169EAC04-DAB1-4905-9171-570FBA697A8A}"/>
                </a:ext>
              </a:extLst>
            </p:cNvPr>
            <p:cNvSpPr txBox="1"/>
            <p:nvPr/>
          </p:nvSpPr>
          <p:spPr>
            <a:xfrm>
              <a:off x="9684087" y="2424901"/>
              <a:ext cx="970262" cy="298306"/>
            </a:xfrm>
            <a:prstGeom prst="rect">
              <a:avLst/>
            </a:prstGeom>
            <a:noFill/>
          </p:spPr>
          <p:txBody>
            <a:bodyPr wrap="square" rtlCol="0">
              <a:spAutoFit/>
            </a:bodyPr>
            <a:lstStyle/>
            <a:p>
              <a:r>
                <a:rPr lang="de-DE" sz="975" b="1" dirty="0"/>
                <a:t>Berlin</a:t>
              </a:r>
            </a:p>
          </p:txBody>
        </p:sp>
        <p:grpSp>
          <p:nvGrpSpPr>
            <p:cNvPr id="70" name="Gruppieren 69">
              <a:extLst>
                <a:ext uri="{FF2B5EF4-FFF2-40B4-BE49-F238E27FC236}">
                  <a16:creationId xmlns:a16="http://schemas.microsoft.com/office/drawing/2014/main" id="{CCD6CCEB-6BAC-40E8-A52C-4981611B540F}"/>
                </a:ext>
              </a:extLst>
            </p:cNvPr>
            <p:cNvGrpSpPr/>
            <p:nvPr/>
          </p:nvGrpSpPr>
          <p:grpSpPr>
            <a:xfrm rot="10289762">
              <a:off x="8612989" y="3358494"/>
              <a:ext cx="247245" cy="223189"/>
              <a:chOff x="2708920" y="179512"/>
              <a:chExt cx="329660" cy="297585"/>
            </a:xfrm>
            <a:solidFill>
              <a:srgbClr val="00B0F0"/>
            </a:solidFill>
          </p:grpSpPr>
          <p:sp>
            <p:nvSpPr>
              <p:cNvPr id="71" name="Träne 70">
                <a:extLst>
                  <a:ext uri="{FF2B5EF4-FFF2-40B4-BE49-F238E27FC236}">
                    <a16:creationId xmlns:a16="http://schemas.microsoft.com/office/drawing/2014/main" id="{04670812-D65B-49D5-9D9B-12ACB22529B2}"/>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72" name="Ellipse 71">
                <a:extLst>
                  <a:ext uri="{FF2B5EF4-FFF2-40B4-BE49-F238E27FC236}">
                    <a16:creationId xmlns:a16="http://schemas.microsoft.com/office/drawing/2014/main" id="{F619F9E8-43E7-4867-B49E-057F5D7559BC}"/>
                  </a:ext>
                </a:extLst>
              </p:cNvPr>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73" name="Textfeld 72">
              <a:extLst>
                <a:ext uri="{FF2B5EF4-FFF2-40B4-BE49-F238E27FC236}">
                  <a16:creationId xmlns:a16="http://schemas.microsoft.com/office/drawing/2014/main" id="{3B1BE42E-13A6-4567-92A6-9722A3E43EF8}"/>
                </a:ext>
              </a:extLst>
            </p:cNvPr>
            <p:cNvSpPr txBox="1"/>
            <p:nvPr/>
          </p:nvSpPr>
          <p:spPr>
            <a:xfrm>
              <a:off x="7664506" y="3271307"/>
              <a:ext cx="1239070" cy="298306"/>
            </a:xfrm>
            <a:prstGeom prst="rect">
              <a:avLst/>
            </a:prstGeom>
            <a:noFill/>
          </p:spPr>
          <p:txBody>
            <a:bodyPr wrap="square" rtlCol="0">
              <a:spAutoFit/>
            </a:bodyPr>
            <a:lstStyle/>
            <a:p>
              <a:r>
                <a:rPr lang="de-DE" sz="975" b="1" dirty="0"/>
                <a:t>Thüringen</a:t>
              </a:r>
            </a:p>
          </p:txBody>
        </p:sp>
        <p:grpSp>
          <p:nvGrpSpPr>
            <p:cNvPr id="74" name="Gruppieren 73">
              <a:extLst>
                <a:ext uri="{FF2B5EF4-FFF2-40B4-BE49-F238E27FC236}">
                  <a16:creationId xmlns:a16="http://schemas.microsoft.com/office/drawing/2014/main" id="{1621576D-180C-4F08-8169-B2DE7A486BA2}"/>
                </a:ext>
              </a:extLst>
            </p:cNvPr>
            <p:cNvGrpSpPr/>
            <p:nvPr/>
          </p:nvGrpSpPr>
          <p:grpSpPr>
            <a:xfrm rot="10289762">
              <a:off x="9740820" y="4044314"/>
              <a:ext cx="247245" cy="223189"/>
              <a:chOff x="2708920" y="179512"/>
              <a:chExt cx="329660" cy="297585"/>
            </a:xfrm>
            <a:solidFill>
              <a:srgbClr val="00B0F0"/>
            </a:solidFill>
          </p:grpSpPr>
          <p:sp>
            <p:nvSpPr>
              <p:cNvPr id="75" name="Träne 74">
                <a:extLst>
                  <a:ext uri="{FF2B5EF4-FFF2-40B4-BE49-F238E27FC236}">
                    <a16:creationId xmlns:a16="http://schemas.microsoft.com/office/drawing/2014/main" id="{08BD8CBB-FDFB-437C-B33B-04C255EDACC0}"/>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76" name="Ellipse 75">
                <a:extLst>
                  <a:ext uri="{FF2B5EF4-FFF2-40B4-BE49-F238E27FC236}">
                    <a16:creationId xmlns:a16="http://schemas.microsoft.com/office/drawing/2014/main" id="{9527BFA3-63FA-41AB-A0CB-688F7EC6311F}"/>
                  </a:ext>
                </a:extLst>
              </p:cNvPr>
              <p:cNvSpPr/>
              <p:nvPr/>
            </p:nvSpPr>
            <p:spPr>
              <a:xfrm>
                <a:off x="2823399" y="251520"/>
                <a:ext cx="101545" cy="9738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77" name="Textfeld 76">
              <a:extLst>
                <a:ext uri="{FF2B5EF4-FFF2-40B4-BE49-F238E27FC236}">
                  <a16:creationId xmlns:a16="http://schemas.microsoft.com/office/drawing/2014/main" id="{B1CD151F-6270-4E04-B004-98F9A518A7F1}"/>
                </a:ext>
              </a:extLst>
            </p:cNvPr>
            <p:cNvSpPr txBox="1"/>
            <p:nvPr/>
          </p:nvSpPr>
          <p:spPr>
            <a:xfrm>
              <a:off x="10011255" y="4009430"/>
              <a:ext cx="1074619" cy="568203"/>
            </a:xfrm>
            <a:prstGeom prst="rect">
              <a:avLst/>
            </a:prstGeom>
            <a:noFill/>
          </p:spPr>
          <p:txBody>
            <a:bodyPr wrap="square" rtlCol="0">
              <a:spAutoFit/>
            </a:bodyPr>
            <a:lstStyle/>
            <a:p>
              <a:pPr algn="l"/>
              <a:r>
                <a:rPr lang="de-DE" sz="800" b="1" dirty="0"/>
                <a:t>IPSO </a:t>
              </a:r>
            </a:p>
            <a:p>
              <a:pPr algn="l"/>
              <a:r>
                <a:rPr lang="de-DE" sz="800" dirty="0"/>
                <a:t>(IPSO Konzept</a:t>
              </a:r>
            </a:p>
            <a:p>
              <a:pPr algn="l"/>
              <a:r>
                <a:rPr lang="de-DE" sz="800" dirty="0"/>
                <a:t>90 </a:t>
              </a:r>
              <a:r>
                <a:rPr lang="de-DE" sz="800" dirty="0" err="1"/>
                <a:t>Counsellor</a:t>
              </a:r>
              <a:r>
                <a:rPr lang="de-DE" sz="800" dirty="0"/>
                <a:t>)</a:t>
              </a:r>
            </a:p>
          </p:txBody>
        </p:sp>
        <p:grpSp>
          <p:nvGrpSpPr>
            <p:cNvPr id="78" name="Gruppieren 77">
              <a:extLst>
                <a:ext uri="{FF2B5EF4-FFF2-40B4-BE49-F238E27FC236}">
                  <a16:creationId xmlns:a16="http://schemas.microsoft.com/office/drawing/2014/main" id="{EAB41F9C-E1F3-433C-9F0C-08F55118422B}"/>
                </a:ext>
              </a:extLst>
            </p:cNvPr>
            <p:cNvGrpSpPr/>
            <p:nvPr/>
          </p:nvGrpSpPr>
          <p:grpSpPr>
            <a:xfrm rot="10289762">
              <a:off x="9740820" y="4560922"/>
              <a:ext cx="247245" cy="223189"/>
              <a:chOff x="2708920" y="179512"/>
              <a:chExt cx="329660" cy="297585"/>
            </a:xfrm>
            <a:solidFill>
              <a:srgbClr val="00B050"/>
            </a:solidFill>
          </p:grpSpPr>
          <p:sp>
            <p:nvSpPr>
              <p:cNvPr id="79" name="Träne 78">
                <a:extLst>
                  <a:ext uri="{FF2B5EF4-FFF2-40B4-BE49-F238E27FC236}">
                    <a16:creationId xmlns:a16="http://schemas.microsoft.com/office/drawing/2014/main" id="{F6938380-B863-4DC7-A3EB-D13B811088BE}"/>
                  </a:ext>
                </a:extLst>
              </p:cNvPr>
              <p:cNvSpPr/>
              <p:nvPr/>
            </p:nvSpPr>
            <p:spPr>
              <a:xfrm>
                <a:off x="2708920" y="179512"/>
                <a:ext cx="329660" cy="297585"/>
              </a:xfrm>
              <a:prstGeom prst="teardrop">
                <a:avLst>
                  <a:gd name="adj" fmla="val 17256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0" name="Ellipse 79">
                <a:extLst>
                  <a:ext uri="{FF2B5EF4-FFF2-40B4-BE49-F238E27FC236}">
                    <a16:creationId xmlns:a16="http://schemas.microsoft.com/office/drawing/2014/main" id="{310B77F0-B9B9-42FF-BE9E-A06CC0D6FE6B}"/>
                  </a:ext>
                </a:extLst>
              </p:cNvPr>
              <p:cNvSpPr/>
              <p:nvPr/>
            </p:nvSpPr>
            <p:spPr>
              <a:xfrm>
                <a:off x="2823399" y="251520"/>
                <a:ext cx="101545" cy="9738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grpSp>
        <p:sp>
          <p:nvSpPr>
            <p:cNvPr id="81" name="Textfeld 80">
              <a:extLst>
                <a:ext uri="{FF2B5EF4-FFF2-40B4-BE49-F238E27FC236}">
                  <a16:creationId xmlns:a16="http://schemas.microsoft.com/office/drawing/2014/main" id="{8656E7A2-1F1A-43E6-99A0-DF61F8C5B3A1}"/>
                </a:ext>
              </a:extLst>
            </p:cNvPr>
            <p:cNvSpPr txBox="1"/>
            <p:nvPr/>
          </p:nvSpPr>
          <p:spPr>
            <a:xfrm>
              <a:off x="10024319" y="4550950"/>
              <a:ext cx="1054758" cy="530322"/>
            </a:xfrm>
            <a:prstGeom prst="rect">
              <a:avLst/>
            </a:prstGeom>
            <a:noFill/>
          </p:spPr>
          <p:txBody>
            <a:bodyPr wrap="square" rtlCol="0">
              <a:spAutoFit/>
            </a:bodyPr>
            <a:lstStyle/>
            <a:p>
              <a:pPr algn="l"/>
              <a:r>
                <a:rPr lang="de-DE" sz="800" b="1" dirty="0"/>
                <a:t>SoulTalk </a:t>
              </a:r>
            </a:p>
            <a:p>
              <a:pPr algn="l"/>
              <a:r>
                <a:rPr lang="de-DE" sz="700" dirty="0"/>
                <a:t>(MSF Konzept)</a:t>
              </a:r>
            </a:p>
            <a:p>
              <a:pPr algn="l"/>
              <a:r>
                <a:rPr lang="de-DE" sz="700" dirty="0"/>
                <a:t>(3 </a:t>
              </a:r>
              <a:r>
                <a:rPr lang="de-DE" sz="700" dirty="0" err="1"/>
                <a:t>Counsellor</a:t>
              </a:r>
              <a:r>
                <a:rPr lang="de-DE" sz="700" dirty="0"/>
                <a:t>)</a:t>
              </a:r>
            </a:p>
          </p:txBody>
        </p:sp>
        <p:pic>
          <p:nvPicPr>
            <p:cNvPr id="82" name="Grafik 81">
              <a:extLst>
                <a:ext uri="{FF2B5EF4-FFF2-40B4-BE49-F238E27FC236}">
                  <a16:creationId xmlns:a16="http://schemas.microsoft.com/office/drawing/2014/main" id="{C09C99FC-21CC-45EB-9389-51B4971D855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08122" y="3032082"/>
              <a:ext cx="1077752" cy="357188"/>
            </a:xfrm>
            <a:prstGeom prst="rect">
              <a:avLst/>
            </a:prstGeom>
            <a:ln>
              <a:solidFill>
                <a:schemeClr val="bg1">
                  <a:lumMod val="50000"/>
                </a:schemeClr>
              </a:solidFill>
            </a:ln>
          </p:spPr>
        </p:pic>
        <p:pic>
          <p:nvPicPr>
            <p:cNvPr id="83" name="Picture 3">
              <a:extLst>
                <a:ext uri="{FF2B5EF4-FFF2-40B4-BE49-F238E27FC236}">
                  <a16:creationId xmlns:a16="http://schemas.microsoft.com/office/drawing/2014/main" id="{C2369BE8-4A44-4210-AA3F-3C3949D5DF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8122" y="3475609"/>
              <a:ext cx="1077752" cy="49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Ellipse 83">
              <a:extLst>
                <a:ext uri="{FF2B5EF4-FFF2-40B4-BE49-F238E27FC236}">
                  <a16:creationId xmlns:a16="http://schemas.microsoft.com/office/drawing/2014/main" id="{50CB96EB-67DD-46BB-BABF-23BE25BF6A94}"/>
                </a:ext>
              </a:extLst>
            </p:cNvPr>
            <p:cNvSpPr/>
            <p:nvPr/>
          </p:nvSpPr>
          <p:spPr>
            <a:xfrm>
              <a:off x="9529826" y="1440305"/>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5" name="Ellipse 84">
              <a:extLst>
                <a:ext uri="{FF2B5EF4-FFF2-40B4-BE49-F238E27FC236}">
                  <a16:creationId xmlns:a16="http://schemas.microsoft.com/office/drawing/2014/main" id="{79D318B6-5E2B-42F1-95FF-7ADB180F5D58}"/>
                </a:ext>
              </a:extLst>
            </p:cNvPr>
            <p:cNvSpPr/>
            <p:nvPr/>
          </p:nvSpPr>
          <p:spPr>
            <a:xfrm>
              <a:off x="8084901" y="1398555"/>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6" name="Ellipse 85">
              <a:extLst>
                <a:ext uri="{FF2B5EF4-FFF2-40B4-BE49-F238E27FC236}">
                  <a16:creationId xmlns:a16="http://schemas.microsoft.com/office/drawing/2014/main" id="{1933931B-5542-4385-8A06-B8878E2FB744}"/>
                </a:ext>
              </a:extLst>
            </p:cNvPr>
            <p:cNvSpPr/>
            <p:nvPr/>
          </p:nvSpPr>
          <p:spPr>
            <a:xfrm>
              <a:off x="8013756" y="185426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7" name="Ellipse 86">
              <a:extLst>
                <a:ext uri="{FF2B5EF4-FFF2-40B4-BE49-F238E27FC236}">
                  <a16:creationId xmlns:a16="http://schemas.microsoft.com/office/drawing/2014/main" id="{6503402C-55E7-4B7C-8E03-A59E0CA81E2A}"/>
                </a:ext>
              </a:extLst>
            </p:cNvPr>
            <p:cNvSpPr/>
            <p:nvPr/>
          </p:nvSpPr>
          <p:spPr>
            <a:xfrm>
              <a:off x="7520144" y="1815969"/>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8" name="Ellipse 87">
              <a:extLst>
                <a:ext uri="{FF2B5EF4-FFF2-40B4-BE49-F238E27FC236}">
                  <a16:creationId xmlns:a16="http://schemas.microsoft.com/office/drawing/2014/main" id="{17073C81-3B2F-4994-9B55-FCA8BDEECB30}"/>
                </a:ext>
              </a:extLst>
            </p:cNvPr>
            <p:cNvSpPr/>
            <p:nvPr/>
          </p:nvSpPr>
          <p:spPr>
            <a:xfrm>
              <a:off x="7586726" y="2102590"/>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89" name="Ellipse 88">
              <a:extLst>
                <a:ext uri="{FF2B5EF4-FFF2-40B4-BE49-F238E27FC236}">
                  <a16:creationId xmlns:a16="http://schemas.microsoft.com/office/drawing/2014/main" id="{21B10FD5-7436-4CCD-9118-554063E7AC2B}"/>
                </a:ext>
              </a:extLst>
            </p:cNvPr>
            <p:cNvSpPr/>
            <p:nvPr/>
          </p:nvSpPr>
          <p:spPr>
            <a:xfrm>
              <a:off x="9446776" y="2512125"/>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0" name="Ellipse 89">
              <a:extLst>
                <a:ext uri="{FF2B5EF4-FFF2-40B4-BE49-F238E27FC236}">
                  <a16:creationId xmlns:a16="http://schemas.microsoft.com/office/drawing/2014/main" id="{929097EE-26BE-4821-8BF9-052F6848ED2A}"/>
                </a:ext>
              </a:extLst>
            </p:cNvPr>
            <p:cNvSpPr/>
            <p:nvPr/>
          </p:nvSpPr>
          <p:spPr>
            <a:xfrm>
              <a:off x="9627547" y="2546802"/>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1" name="Ellipse 90">
              <a:extLst>
                <a:ext uri="{FF2B5EF4-FFF2-40B4-BE49-F238E27FC236}">
                  <a16:creationId xmlns:a16="http://schemas.microsoft.com/office/drawing/2014/main" id="{41AFC6DE-F6C7-4807-B93D-23C1EB04D677}"/>
                </a:ext>
              </a:extLst>
            </p:cNvPr>
            <p:cNvSpPr/>
            <p:nvPr/>
          </p:nvSpPr>
          <p:spPr>
            <a:xfrm>
              <a:off x="7243826" y="206146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2" name="Ellipse 91">
              <a:extLst>
                <a:ext uri="{FF2B5EF4-FFF2-40B4-BE49-F238E27FC236}">
                  <a16:creationId xmlns:a16="http://schemas.microsoft.com/office/drawing/2014/main" id="{80767188-87B7-4608-BC91-18095F87C6E1}"/>
                </a:ext>
              </a:extLst>
            </p:cNvPr>
            <p:cNvSpPr/>
            <p:nvPr/>
          </p:nvSpPr>
          <p:spPr>
            <a:xfrm>
              <a:off x="7401811" y="2943156"/>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3" name="Ellipse 92">
              <a:extLst>
                <a:ext uri="{FF2B5EF4-FFF2-40B4-BE49-F238E27FC236}">
                  <a16:creationId xmlns:a16="http://schemas.microsoft.com/office/drawing/2014/main" id="{7E56E11C-F5DF-4B19-97C1-B5859296A71E}"/>
                </a:ext>
              </a:extLst>
            </p:cNvPr>
            <p:cNvSpPr/>
            <p:nvPr/>
          </p:nvSpPr>
          <p:spPr>
            <a:xfrm>
              <a:off x="6983786" y="2956037"/>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4" name="Ellipse 93">
              <a:extLst>
                <a:ext uri="{FF2B5EF4-FFF2-40B4-BE49-F238E27FC236}">
                  <a16:creationId xmlns:a16="http://schemas.microsoft.com/office/drawing/2014/main" id="{E4415A87-6A85-4E13-B6A7-09ECDC5D2022}"/>
                </a:ext>
              </a:extLst>
            </p:cNvPr>
            <p:cNvSpPr/>
            <p:nvPr/>
          </p:nvSpPr>
          <p:spPr>
            <a:xfrm>
              <a:off x="6907770" y="3214977"/>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5" name="Ellipse 94">
              <a:extLst>
                <a:ext uri="{FF2B5EF4-FFF2-40B4-BE49-F238E27FC236}">
                  <a16:creationId xmlns:a16="http://schemas.microsoft.com/office/drawing/2014/main" id="{6CEDA13A-8237-4883-B8AF-95E0189C6F53}"/>
                </a:ext>
              </a:extLst>
            </p:cNvPr>
            <p:cNvSpPr/>
            <p:nvPr/>
          </p:nvSpPr>
          <p:spPr>
            <a:xfrm>
              <a:off x="6771449" y="3411941"/>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6" name="Ellipse 95">
              <a:extLst>
                <a:ext uri="{FF2B5EF4-FFF2-40B4-BE49-F238E27FC236}">
                  <a16:creationId xmlns:a16="http://schemas.microsoft.com/office/drawing/2014/main" id="{9CD1EA4E-FE61-4EB2-BD4A-C780C9D5B680}"/>
                </a:ext>
              </a:extLst>
            </p:cNvPr>
            <p:cNvSpPr/>
            <p:nvPr/>
          </p:nvSpPr>
          <p:spPr>
            <a:xfrm>
              <a:off x="6936009" y="358263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7" name="Ellipse 96">
              <a:extLst>
                <a:ext uri="{FF2B5EF4-FFF2-40B4-BE49-F238E27FC236}">
                  <a16:creationId xmlns:a16="http://schemas.microsoft.com/office/drawing/2014/main" id="{66F4FDE9-C0E0-43DF-86BB-BDB52593A298}"/>
                </a:ext>
              </a:extLst>
            </p:cNvPr>
            <p:cNvSpPr/>
            <p:nvPr/>
          </p:nvSpPr>
          <p:spPr>
            <a:xfrm>
              <a:off x="6443726" y="3674068"/>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8" name="Ellipse 97">
              <a:extLst>
                <a:ext uri="{FF2B5EF4-FFF2-40B4-BE49-F238E27FC236}">
                  <a16:creationId xmlns:a16="http://schemas.microsoft.com/office/drawing/2014/main" id="{D9248B17-688A-4C98-98AE-D28CEEAC93D7}"/>
                </a:ext>
              </a:extLst>
            </p:cNvPr>
            <p:cNvSpPr/>
            <p:nvPr/>
          </p:nvSpPr>
          <p:spPr>
            <a:xfrm>
              <a:off x="8043926" y="286156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99" name="Ellipse 98">
              <a:extLst>
                <a:ext uri="{FF2B5EF4-FFF2-40B4-BE49-F238E27FC236}">
                  <a16:creationId xmlns:a16="http://schemas.microsoft.com/office/drawing/2014/main" id="{7DDC7963-48B1-4AEC-AF03-368D2305AF2B}"/>
                </a:ext>
              </a:extLst>
            </p:cNvPr>
            <p:cNvSpPr/>
            <p:nvPr/>
          </p:nvSpPr>
          <p:spPr>
            <a:xfrm>
              <a:off x="7110580" y="3839372"/>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0" name="Ellipse 99">
              <a:extLst>
                <a:ext uri="{FF2B5EF4-FFF2-40B4-BE49-F238E27FC236}">
                  <a16:creationId xmlns:a16="http://schemas.microsoft.com/office/drawing/2014/main" id="{41731642-D086-4330-A0D2-2B37730F2B72}"/>
                </a:ext>
              </a:extLst>
            </p:cNvPr>
            <p:cNvSpPr/>
            <p:nvPr/>
          </p:nvSpPr>
          <p:spPr>
            <a:xfrm>
              <a:off x="6768601" y="4032840"/>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1" name="Ellipse 100">
              <a:extLst>
                <a:ext uri="{FF2B5EF4-FFF2-40B4-BE49-F238E27FC236}">
                  <a16:creationId xmlns:a16="http://schemas.microsoft.com/office/drawing/2014/main" id="{A57D9286-72BC-469C-BDB2-9E7EE904DE1F}"/>
                </a:ext>
              </a:extLst>
            </p:cNvPr>
            <p:cNvSpPr/>
            <p:nvPr/>
          </p:nvSpPr>
          <p:spPr>
            <a:xfrm>
              <a:off x="6690440" y="4405068"/>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2" name="Ellipse 101">
              <a:extLst>
                <a:ext uri="{FF2B5EF4-FFF2-40B4-BE49-F238E27FC236}">
                  <a16:creationId xmlns:a16="http://schemas.microsoft.com/office/drawing/2014/main" id="{E0ED1180-8FBC-487A-8404-914650EB03B8}"/>
                </a:ext>
              </a:extLst>
            </p:cNvPr>
            <p:cNvSpPr/>
            <p:nvPr/>
          </p:nvSpPr>
          <p:spPr>
            <a:xfrm>
              <a:off x="6716461" y="4729423"/>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3" name="Ellipse 102">
              <a:extLst>
                <a:ext uri="{FF2B5EF4-FFF2-40B4-BE49-F238E27FC236}">
                  <a16:creationId xmlns:a16="http://schemas.microsoft.com/office/drawing/2014/main" id="{470CB099-225D-4CE8-92EA-0349125BB1F0}"/>
                </a:ext>
              </a:extLst>
            </p:cNvPr>
            <p:cNvSpPr/>
            <p:nvPr/>
          </p:nvSpPr>
          <p:spPr>
            <a:xfrm>
              <a:off x="7499728" y="4103328"/>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4" name="Ellipse 103">
              <a:extLst>
                <a:ext uri="{FF2B5EF4-FFF2-40B4-BE49-F238E27FC236}">
                  <a16:creationId xmlns:a16="http://schemas.microsoft.com/office/drawing/2014/main" id="{E14BB37C-F651-4B8E-AB30-A6DEAD732073}"/>
                </a:ext>
              </a:extLst>
            </p:cNvPr>
            <p:cNvSpPr/>
            <p:nvPr/>
          </p:nvSpPr>
          <p:spPr>
            <a:xfrm>
              <a:off x="7654313" y="4098047"/>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5" name="Ellipse 104">
              <a:extLst>
                <a:ext uri="{FF2B5EF4-FFF2-40B4-BE49-F238E27FC236}">
                  <a16:creationId xmlns:a16="http://schemas.microsoft.com/office/drawing/2014/main" id="{A3450C92-1C03-4E25-B761-82739750C157}"/>
                </a:ext>
              </a:extLst>
            </p:cNvPr>
            <p:cNvSpPr/>
            <p:nvPr/>
          </p:nvSpPr>
          <p:spPr>
            <a:xfrm>
              <a:off x="9841190" y="2704860"/>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6" name="Ellipse 105">
              <a:extLst>
                <a:ext uri="{FF2B5EF4-FFF2-40B4-BE49-F238E27FC236}">
                  <a16:creationId xmlns:a16="http://schemas.microsoft.com/office/drawing/2014/main" id="{AFA72882-510E-44EC-8294-7C97AAFB8F7E}"/>
                </a:ext>
              </a:extLst>
            </p:cNvPr>
            <p:cNvSpPr/>
            <p:nvPr/>
          </p:nvSpPr>
          <p:spPr>
            <a:xfrm>
              <a:off x="9707509" y="3587795"/>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7" name="Ellipse 106">
              <a:extLst>
                <a:ext uri="{FF2B5EF4-FFF2-40B4-BE49-F238E27FC236}">
                  <a16:creationId xmlns:a16="http://schemas.microsoft.com/office/drawing/2014/main" id="{A2C90EB0-C3B3-4285-9E13-67F5FCC04CC9}"/>
                </a:ext>
              </a:extLst>
            </p:cNvPr>
            <p:cNvSpPr/>
            <p:nvPr/>
          </p:nvSpPr>
          <p:spPr>
            <a:xfrm>
              <a:off x="8831882" y="3146303"/>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8" name="Ellipse 107">
              <a:extLst>
                <a:ext uri="{FF2B5EF4-FFF2-40B4-BE49-F238E27FC236}">
                  <a16:creationId xmlns:a16="http://schemas.microsoft.com/office/drawing/2014/main" id="{6B0371DD-C9CC-4FE6-900A-980FD5AAB93B}"/>
                </a:ext>
              </a:extLst>
            </p:cNvPr>
            <p:cNvSpPr/>
            <p:nvPr/>
          </p:nvSpPr>
          <p:spPr>
            <a:xfrm>
              <a:off x="8800704" y="2860397"/>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09" name="Ellipse 108">
              <a:extLst>
                <a:ext uri="{FF2B5EF4-FFF2-40B4-BE49-F238E27FC236}">
                  <a16:creationId xmlns:a16="http://schemas.microsoft.com/office/drawing/2014/main" id="{F3186A1D-816F-4027-A3FE-464D642D1097}"/>
                </a:ext>
              </a:extLst>
            </p:cNvPr>
            <p:cNvSpPr/>
            <p:nvPr/>
          </p:nvSpPr>
          <p:spPr>
            <a:xfrm>
              <a:off x="7258501" y="4247009"/>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0" name="Ellipse 109">
              <a:extLst>
                <a:ext uri="{FF2B5EF4-FFF2-40B4-BE49-F238E27FC236}">
                  <a16:creationId xmlns:a16="http://schemas.microsoft.com/office/drawing/2014/main" id="{9B1573D6-611C-4D71-BF61-7AABA9E960AA}"/>
                </a:ext>
              </a:extLst>
            </p:cNvPr>
            <p:cNvSpPr/>
            <p:nvPr/>
          </p:nvSpPr>
          <p:spPr>
            <a:xfrm>
              <a:off x="7339510" y="449703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1" name="Ellipse 110">
              <a:extLst>
                <a:ext uri="{FF2B5EF4-FFF2-40B4-BE49-F238E27FC236}">
                  <a16:creationId xmlns:a16="http://schemas.microsoft.com/office/drawing/2014/main" id="{7D9978B5-CF11-4318-9D66-F4F7C2E91DCC}"/>
                </a:ext>
              </a:extLst>
            </p:cNvPr>
            <p:cNvSpPr/>
            <p:nvPr/>
          </p:nvSpPr>
          <p:spPr>
            <a:xfrm>
              <a:off x="8875378" y="4619823"/>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2" name="Ellipse 111">
              <a:extLst>
                <a:ext uri="{FF2B5EF4-FFF2-40B4-BE49-F238E27FC236}">
                  <a16:creationId xmlns:a16="http://schemas.microsoft.com/office/drawing/2014/main" id="{19F48E08-43C2-464C-9CE5-FA173CAB2175}"/>
                </a:ext>
              </a:extLst>
            </p:cNvPr>
            <p:cNvSpPr/>
            <p:nvPr/>
          </p:nvSpPr>
          <p:spPr>
            <a:xfrm>
              <a:off x="7387830" y="561542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3" name="Ellipse 112">
              <a:extLst>
                <a:ext uri="{FF2B5EF4-FFF2-40B4-BE49-F238E27FC236}">
                  <a16:creationId xmlns:a16="http://schemas.microsoft.com/office/drawing/2014/main" id="{E4864796-C66C-4041-B257-6910AA537DCF}"/>
                </a:ext>
              </a:extLst>
            </p:cNvPr>
            <p:cNvSpPr/>
            <p:nvPr/>
          </p:nvSpPr>
          <p:spPr>
            <a:xfrm>
              <a:off x="8069271" y="5393837"/>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4" name="Ellipse 113">
              <a:extLst>
                <a:ext uri="{FF2B5EF4-FFF2-40B4-BE49-F238E27FC236}">
                  <a16:creationId xmlns:a16="http://schemas.microsoft.com/office/drawing/2014/main" id="{00DF880E-4966-4672-BBBB-E4B7AE092EF6}"/>
                </a:ext>
              </a:extLst>
            </p:cNvPr>
            <p:cNvSpPr/>
            <p:nvPr/>
          </p:nvSpPr>
          <p:spPr>
            <a:xfrm>
              <a:off x="7854379" y="4897021"/>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5" name="Ellipse 114">
              <a:extLst>
                <a:ext uri="{FF2B5EF4-FFF2-40B4-BE49-F238E27FC236}">
                  <a16:creationId xmlns:a16="http://schemas.microsoft.com/office/drawing/2014/main" id="{A674377D-B484-441C-BE58-3FB9E8B75403}"/>
                </a:ext>
              </a:extLst>
            </p:cNvPr>
            <p:cNvSpPr/>
            <p:nvPr/>
          </p:nvSpPr>
          <p:spPr>
            <a:xfrm>
              <a:off x="7978547" y="4928122"/>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6" name="Ellipse 115">
              <a:extLst>
                <a:ext uri="{FF2B5EF4-FFF2-40B4-BE49-F238E27FC236}">
                  <a16:creationId xmlns:a16="http://schemas.microsoft.com/office/drawing/2014/main" id="{1021DE49-21E8-47B4-80CE-5C83AE257123}"/>
                </a:ext>
              </a:extLst>
            </p:cNvPr>
            <p:cNvSpPr/>
            <p:nvPr/>
          </p:nvSpPr>
          <p:spPr>
            <a:xfrm>
              <a:off x="8886952" y="5514982"/>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7" name="Ellipse 116">
              <a:extLst>
                <a:ext uri="{FF2B5EF4-FFF2-40B4-BE49-F238E27FC236}">
                  <a16:creationId xmlns:a16="http://schemas.microsoft.com/office/drawing/2014/main" id="{4CED7FCE-75CD-4D1F-BB0B-C46583C23526}"/>
                </a:ext>
              </a:extLst>
            </p:cNvPr>
            <p:cNvSpPr/>
            <p:nvPr/>
          </p:nvSpPr>
          <p:spPr>
            <a:xfrm>
              <a:off x="8043926" y="5929212"/>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8" name="Ellipse 117">
              <a:extLst>
                <a:ext uri="{FF2B5EF4-FFF2-40B4-BE49-F238E27FC236}">
                  <a16:creationId xmlns:a16="http://schemas.microsoft.com/office/drawing/2014/main" id="{864CDAD8-7A63-4038-A1C0-D7E8D7734CC5}"/>
                </a:ext>
              </a:extLst>
            </p:cNvPr>
            <p:cNvSpPr/>
            <p:nvPr/>
          </p:nvSpPr>
          <p:spPr>
            <a:xfrm>
              <a:off x="9251386" y="3370191"/>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19" name="Ellipse 118">
              <a:extLst>
                <a:ext uri="{FF2B5EF4-FFF2-40B4-BE49-F238E27FC236}">
                  <a16:creationId xmlns:a16="http://schemas.microsoft.com/office/drawing/2014/main" id="{152ACF94-6605-48BD-94C5-A0F026EFD187}"/>
                </a:ext>
              </a:extLst>
            </p:cNvPr>
            <p:cNvSpPr/>
            <p:nvPr/>
          </p:nvSpPr>
          <p:spPr>
            <a:xfrm>
              <a:off x="8750873" y="3748013"/>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0" name="Ellipse 119">
              <a:extLst>
                <a:ext uri="{FF2B5EF4-FFF2-40B4-BE49-F238E27FC236}">
                  <a16:creationId xmlns:a16="http://schemas.microsoft.com/office/drawing/2014/main" id="{6B8BAE53-B2CE-4CA5-8D90-F842060A0C4D}"/>
                </a:ext>
              </a:extLst>
            </p:cNvPr>
            <p:cNvSpPr/>
            <p:nvPr/>
          </p:nvSpPr>
          <p:spPr>
            <a:xfrm>
              <a:off x="8446660" y="3668984"/>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1" name="Ellipse 120">
              <a:extLst>
                <a:ext uri="{FF2B5EF4-FFF2-40B4-BE49-F238E27FC236}">
                  <a16:creationId xmlns:a16="http://schemas.microsoft.com/office/drawing/2014/main" id="{2F4DD61B-A3EC-41EC-B6D2-AFA03C8D9331}"/>
                </a:ext>
              </a:extLst>
            </p:cNvPr>
            <p:cNvSpPr/>
            <p:nvPr/>
          </p:nvSpPr>
          <p:spPr>
            <a:xfrm>
              <a:off x="9154797" y="5698483"/>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2" name="Ellipse 121">
              <a:extLst>
                <a:ext uri="{FF2B5EF4-FFF2-40B4-BE49-F238E27FC236}">
                  <a16:creationId xmlns:a16="http://schemas.microsoft.com/office/drawing/2014/main" id="{416228CE-5985-4058-93D9-583CAC51C709}"/>
                </a:ext>
              </a:extLst>
            </p:cNvPr>
            <p:cNvSpPr/>
            <p:nvPr/>
          </p:nvSpPr>
          <p:spPr>
            <a:xfrm>
              <a:off x="9228996" y="5261863"/>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3" name="Ellipse 122">
              <a:extLst>
                <a:ext uri="{FF2B5EF4-FFF2-40B4-BE49-F238E27FC236}">
                  <a16:creationId xmlns:a16="http://schemas.microsoft.com/office/drawing/2014/main" id="{CB89BBBA-B37B-4A71-B2FD-4407A5325F13}"/>
                </a:ext>
              </a:extLst>
            </p:cNvPr>
            <p:cNvSpPr/>
            <p:nvPr/>
          </p:nvSpPr>
          <p:spPr>
            <a:xfrm>
              <a:off x="9152574" y="4898476"/>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4" name="Ellipse 123">
              <a:extLst>
                <a:ext uri="{FF2B5EF4-FFF2-40B4-BE49-F238E27FC236}">
                  <a16:creationId xmlns:a16="http://schemas.microsoft.com/office/drawing/2014/main" id="{22AB0A5D-2B9B-42B6-8079-33E1977E6B78}"/>
                </a:ext>
              </a:extLst>
            </p:cNvPr>
            <p:cNvSpPr/>
            <p:nvPr/>
          </p:nvSpPr>
          <p:spPr>
            <a:xfrm>
              <a:off x="7510641" y="5335529"/>
              <a:ext cx="162018" cy="15805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5" name="Textfeld 124">
              <a:extLst>
                <a:ext uri="{FF2B5EF4-FFF2-40B4-BE49-F238E27FC236}">
                  <a16:creationId xmlns:a16="http://schemas.microsoft.com/office/drawing/2014/main" id="{EB5FB203-4A67-4A35-847B-6EA16C3939D3}"/>
                </a:ext>
              </a:extLst>
            </p:cNvPr>
            <p:cNvSpPr txBox="1"/>
            <p:nvPr/>
          </p:nvSpPr>
          <p:spPr>
            <a:xfrm>
              <a:off x="7746159" y="5881285"/>
              <a:ext cx="970262" cy="298306"/>
            </a:xfrm>
            <a:prstGeom prst="rect">
              <a:avLst/>
            </a:prstGeom>
            <a:noFill/>
          </p:spPr>
          <p:txBody>
            <a:bodyPr wrap="square" rtlCol="0">
              <a:spAutoFit/>
            </a:bodyPr>
            <a:lstStyle/>
            <a:p>
              <a:r>
                <a:rPr lang="de-DE" sz="975" b="1" dirty="0"/>
                <a:t>Konstanz</a:t>
              </a:r>
            </a:p>
          </p:txBody>
        </p:sp>
        <p:sp>
          <p:nvSpPr>
            <p:cNvPr id="126" name="Ellipse 125">
              <a:extLst>
                <a:ext uri="{FF2B5EF4-FFF2-40B4-BE49-F238E27FC236}">
                  <a16:creationId xmlns:a16="http://schemas.microsoft.com/office/drawing/2014/main" id="{0837B159-445B-43A0-A5B6-45F34CB7615E}"/>
                </a:ext>
              </a:extLst>
            </p:cNvPr>
            <p:cNvSpPr/>
            <p:nvPr/>
          </p:nvSpPr>
          <p:spPr>
            <a:xfrm>
              <a:off x="9284758" y="3781124"/>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7" name="Ellipse 126">
              <a:extLst>
                <a:ext uri="{FF2B5EF4-FFF2-40B4-BE49-F238E27FC236}">
                  <a16:creationId xmlns:a16="http://schemas.microsoft.com/office/drawing/2014/main" id="{54A17205-8EDB-413C-BEC5-E65DE63414B2}"/>
                </a:ext>
              </a:extLst>
            </p:cNvPr>
            <p:cNvSpPr/>
            <p:nvPr/>
          </p:nvSpPr>
          <p:spPr>
            <a:xfrm>
              <a:off x="9829298" y="5207839"/>
              <a:ext cx="162018" cy="158059"/>
            </a:xfrm>
            <a:prstGeom prst="ellipse">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97"/>
            </a:p>
          </p:txBody>
        </p:sp>
        <p:sp>
          <p:nvSpPr>
            <p:cNvPr id="128" name="Textfeld 127">
              <a:extLst>
                <a:ext uri="{FF2B5EF4-FFF2-40B4-BE49-F238E27FC236}">
                  <a16:creationId xmlns:a16="http://schemas.microsoft.com/office/drawing/2014/main" id="{1843A9E4-3C5E-432C-94DA-5FCEC038E8DC}"/>
                </a:ext>
              </a:extLst>
            </p:cNvPr>
            <p:cNvSpPr txBox="1"/>
            <p:nvPr/>
          </p:nvSpPr>
          <p:spPr>
            <a:xfrm>
              <a:off x="10084213" y="5162022"/>
              <a:ext cx="1080672" cy="492443"/>
            </a:xfrm>
            <a:prstGeom prst="rect">
              <a:avLst/>
            </a:prstGeom>
            <a:noFill/>
          </p:spPr>
          <p:txBody>
            <a:bodyPr wrap="square" rtlCol="0">
              <a:spAutoFit/>
            </a:bodyPr>
            <a:lstStyle/>
            <a:p>
              <a:pPr algn="l"/>
              <a:r>
                <a:rPr lang="de-DE" sz="800" dirty="0"/>
                <a:t>Psycho-soziale Zentren </a:t>
              </a:r>
            </a:p>
            <a:p>
              <a:pPr algn="l"/>
              <a:r>
                <a:rPr lang="de-DE" sz="400" dirty="0"/>
                <a:t>(im BAfF organisiert)</a:t>
              </a:r>
              <a:endParaRPr lang="de-DE" sz="900" dirty="0"/>
            </a:p>
          </p:txBody>
        </p:sp>
      </p:grpSp>
    </p:spTree>
    <p:extLst>
      <p:ext uri="{BB962C8B-B14F-4D97-AF65-F5344CB8AC3E}">
        <p14:creationId xmlns:p14="http://schemas.microsoft.com/office/powerpoint/2010/main" val="18101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343143" y="1425427"/>
            <a:ext cx="8772525" cy="1546373"/>
          </a:xfrm>
        </p:spPr>
        <p:txBody>
          <a:bodyPr/>
          <a:lstStyle/>
          <a:p>
            <a:r>
              <a:rPr lang="de-DE" sz="4000" b="1" dirty="0"/>
              <a:t>Psychosoziale Versorgung von Asylsuchenden &amp; Geflüchteten</a:t>
            </a:r>
            <a:endParaRPr lang="de-DE" altLang="de-DE" sz="3600" b="1" i="1" dirty="0"/>
          </a:p>
        </p:txBody>
      </p:sp>
      <p:sp>
        <p:nvSpPr>
          <p:cNvPr id="2" name="Textfeld 1"/>
          <p:cNvSpPr txBox="1"/>
          <p:nvPr/>
        </p:nvSpPr>
        <p:spPr>
          <a:xfrm>
            <a:off x="343143" y="3075867"/>
            <a:ext cx="7765877" cy="3554819"/>
          </a:xfrm>
          <a:prstGeom prst="rect">
            <a:avLst/>
          </a:prstGeom>
          <a:noFill/>
        </p:spPr>
        <p:txBody>
          <a:bodyPr wrap="square" rtlCol="0">
            <a:spAutoFit/>
          </a:bodyPr>
          <a:lstStyle/>
          <a:p>
            <a:pPr>
              <a:lnSpc>
                <a:spcPct val="150000"/>
              </a:lnSpc>
            </a:pPr>
            <a:r>
              <a:rPr lang="de-DE" sz="1800" b="1" dirty="0"/>
              <a:t>Traumatisierungsketten unterbrechen – </a:t>
            </a:r>
          </a:p>
          <a:p>
            <a:pPr>
              <a:lnSpc>
                <a:spcPct val="150000"/>
              </a:lnSpc>
            </a:pPr>
            <a:r>
              <a:rPr lang="de-DE" sz="1800" b="1" dirty="0"/>
              <a:t>zur aktuellen Lage der psychosozialen Versorgung von Geflüchteten </a:t>
            </a:r>
          </a:p>
          <a:p>
            <a:pPr>
              <a:lnSpc>
                <a:spcPct val="150000"/>
              </a:lnSpc>
            </a:pPr>
            <a:r>
              <a:rPr lang="de-DE" sz="1800" b="1" dirty="0" err="1">
                <a:solidFill>
                  <a:schemeClr val="bg1">
                    <a:lumMod val="50000"/>
                  </a:schemeClr>
                </a:solidFill>
              </a:rPr>
              <a:t>a.a.a</a:t>
            </a:r>
            <a:r>
              <a:rPr lang="de-DE" sz="1800" b="1" dirty="0">
                <a:solidFill>
                  <a:schemeClr val="bg1">
                    <a:lumMod val="50000"/>
                  </a:schemeClr>
                </a:solidFill>
              </a:rPr>
              <a:t>., Caritas, TAFF / Johanniter, Regensburg</a:t>
            </a:r>
          </a:p>
          <a:p>
            <a:pPr>
              <a:lnSpc>
                <a:spcPct val="150000"/>
              </a:lnSpc>
            </a:pPr>
            <a:r>
              <a:rPr lang="de-DE" sz="1800" b="1" dirty="0"/>
              <a:t>25.05.2023 </a:t>
            </a:r>
            <a:endParaRPr lang="de-DE" sz="1800" dirty="0">
              <a:solidFill>
                <a:schemeClr val="tx1"/>
              </a:solidFill>
            </a:endParaRPr>
          </a:p>
          <a:p>
            <a:pPr algn="l">
              <a:lnSpc>
                <a:spcPct val="150000"/>
              </a:lnSpc>
            </a:pPr>
            <a:r>
              <a:rPr lang="de-DE" sz="1400" dirty="0">
                <a:solidFill>
                  <a:schemeClr val="tx1"/>
                </a:solidFill>
              </a:rPr>
              <a:t>Dr. med. Joost Butenop MPH</a:t>
            </a:r>
          </a:p>
          <a:p>
            <a:pPr algn="l">
              <a:lnSpc>
                <a:spcPct val="150000"/>
              </a:lnSpc>
            </a:pPr>
            <a:r>
              <a:rPr lang="de-DE" sz="1400" dirty="0">
                <a:solidFill>
                  <a:schemeClr val="bg1">
                    <a:lumMod val="50000"/>
                  </a:schemeClr>
                </a:solidFill>
              </a:rPr>
              <a:t>Sachgebiet 53 Gesundheit</a:t>
            </a:r>
          </a:p>
          <a:p>
            <a:pPr algn="l">
              <a:lnSpc>
                <a:spcPct val="150000"/>
              </a:lnSpc>
            </a:pPr>
            <a:r>
              <a:rPr lang="en-US" sz="1400" dirty="0" err="1">
                <a:solidFill>
                  <a:schemeClr val="bg1">
                    <a:lumMod val="50000"/>
                  </a:schemeClr>
                </a:solidFill>
              </a:rPr>
              <a:t>Fokus</a:t>
            </a:r>
            <a:r>
              <a:rPr lang="en-US" sz="1400" dirty="0">
                <a:solidFill>
                  <a:schemeClr val="bg1">
                    <a:lumMod val="50000"/>
                  </a:schemeClr>
                </a:solidFill>
              </a:rPr>
              <a:t> </a:t>
            </a:r>
            <a:r>
              <a:rPr lang="en-US" sz="1400" dirty="0" err="1">
                <a:solidFill>
                  <a:schemeClr val="bg1">
                    <a:lumMod val="50000"/>
                  </a:schemeClr>
                </a:solidFill>
              </a:rPr>
              <a:t>Asylgesundheit</a:t>
            </a:r>
            <a:endParaRPr lang="en-US" sz="1400" dirty="0">
              <a:solidFill>
                <a:schemeClr val="bg1">
                  <a:lumMod val="50000"/>
                </a:schemeClr>
              </a:solidFill>
            </a:endParaRPr>
          </a:p>
          <a:p>
            <a:pPr algn="l">
              <a:lnSpc>
                <a:spcPct val="150000"/>
              </a:lnSpc>
            </a:pPr>
            <a:r>
              <a:rPr lang="de-DE" sz="1400" dirty="0">
                <a:solidFill>
                  <a:schemeClr val="bg1">
                    <a:lumMod val="50000"/>
                  </a:schemeClr>
                </a:solidFill>
              </a:rPr>
              <a:t>Regierung Unterfranken, Würzburg</a:t>
            </a:r>
          </a:p>
          <a:p>
            <a:pPr algn="l">
              <a:lnSpc>
                <a:spcPct val="150000"/>
              </a:lnSpc>
            </a:pPr>
            <a:r>
              <a:rPr lang="de-DE" sz="1400" dirty="0">
                <a:solidFill>
                  <a:schemeClr val="bg1">
                    <a:lumMod val="50000"/>
                  </a:schemeClr>
                </a:solidFill>
                <a:hlinkClick r:id="rId2"/>
              </a:rPr>
              <a:t>Joost.butenop@reg-ufr.bayern.de</a:t>
            </a:r>
            <a:r>
              <a:rPr lang="de-DE" sz="1400" dirty="0">
                <a:solidFill>
                  <a:schemeClr val="bg1">
                    <a:lumMod val="50000"/>
                  </a:schemeClr>
                </a:solidFill>
              </a:rPr>
              <a:t>  </a:t>
            </a:r>
          </a:p>
          <a:p>
            <a:pPr algn="l"/>
            <a:r>
              <a:rPr lang="de-DE" sz="1200" dirty="0">
                <a:solidFill>
                  <a:schemeClr val="bg1">
                    <a:lumMod val="50000"/>
                  </a:schemeClr>
                </a:solidFill>
              </a:rPr>
              <a:t>Stand: Mai 2023</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694" y="5091552"/>
            <a:ext cx="5828564" cy="139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63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12800" y="1173573"/>
            <a:ext cx="7185620" cy="928688"/>
          </a:xfrm>
        </p:spPr>
        <p:txBody>
          <a:bodyPr>
            <a:normAutofit/>
          </a:bodyPr>
          <a:lstStyle/>
          <a:p>
            <a:pPr algn="l"/>
            <a:r>
              <a:rPr lang="en-US" altLang="de-DE" sz="2925" dirty="0">
                <a:latin typeface="+mn-lt"/>
              </a:rPr>
              <a:t>Zusammenfassend</a:t>
            </a:r>
          </a:p>
        </p:txBody>
      </p:sp>
      <p:sp>
        <p:nvSpPr>
          <p:cNvPr id="24583" name="Rectangle 7"/>
          <p:cNvSpPr>
            <a:spLocks noGrp="1" noChangeArrowheads="1"/>
          </p:cNvSpPr>
          <p:nvPr>
            <p:ph type="body" sz="half" idx="4294967295"/>
          </p:nvPr>
        </p:nvSpPr>
        <p:spPr>
          <a:xfrm>
            <a:off x="812800" y="2070796"/>
            <a:ext cx="8713037" cy="3837635"/>
          </a:xfrm>
          <a:prstGeom prst="rect">
            <a:avLst/>
          </a:prstGeom>
        </p:spPr>
        <p:txBody>
          <a:bodyPr>
            <a:normAutofit/>
          </a:bodyPr>
          <a:lstStyle/>
          <a:p>
            <a:pPr>
              <a:lnSpc>
                <a:spcPct val="90000"/>
              </a:lnSpc>
              <a:spcBef>
                <a:spcPts val="600"/>
              </a:spcBef>
              <a:spcAft>
                <a:spcPts val="600"/>
              </a:spcAft>
            </a:pPr>
            <a:r>
              <a:rPr lang="en-US" altLang="de-DE" dirty="0" err="1">
                <a:latin typeface="+mn-lt"/>
              </a:rPr>
              <a:t>Kein</a:t>
            </a:r>
            <a:r>
              <a:rPr lang="en-US" altLang="de-DE" dirty="0">
                <a:latin typeface="+mn-lt"/>
              </a:rPr>
              <a:t> </a:t>
            </a:r>
            <a:r>
              <a:rPr lang="en-US" altLang="de-DE" dirty="0" err="1">
                <a:latin typeface="+mn-lt"/>
              </a:rPr>
              <a:t>systematisches</a:t>
            </a:r>
            <a:r>
              <a:rPr lang="en-US" altLang="de-DE" dirty="0">
                <a:latin typeface="+mn-lt"/>
              </a:rPr>
              <a:t> Screening </a:t>
            </a:r>
            <a:r>
              <a:rPr lang="en-US" altLang="de-DE" dirty="0" err="1">
                <a:latin typeface="+mn-lt"/>
              </a:rPr>
              <a:t>nach</a:t>
            </a:r>
            <a:r>
              <a:rPr lang="en-US" altLang="de-DE" dirty="0">
                <a:latin typeface="+mn-lt"/>
              </a:rPr>
              <a:t> </a:t>
            </a:r>
            <a:r>
              <a:rPr lang="en-US" altLang="de-DE" dirty="0" err="1">
                <a:latin typeface="+mn-lt"/>
              </a:rPr>
              <a:t>Vulnerabilitäten</a:t>
            </a:r>
            <a:endParaRPr lang="en-US" altLang="de-DE" dirty="0">
              <a:latin typeface="+mn-lt"/>
            </a:endParaRPr>
          </a:p>
          <a:p>
            <a:pPr>
              <a:lnSpc>
                <a:spcPct val="90000"/>
              </a:lnSpc>
              <a:spcBef>
                <a:spcPts val="600"/>
              </a:spcBef>
              <a:spcAft>
                <a:spcPts val="600"/>
              </a:spcAft>
            </a:pPr>
            <a:r>
              <a:rPr lang="en-US" altLang="de-DE" dirty="0" err="1">
                <a:latin typeface="+mn-lt"/>
              </a:rPr>
              <a:t>Psychologische</a:t>
            </a:r>
            <a:r>
              <a:rPr lang="en-US" altLang="de-DE" dirty="0">
                <a:latin typeface="+mn-lt"/>
              </a:rPr>
              <a:t> / </a:t>
            </a:r>
            <a:r>
              <a:rPr lang="en-US" altLang="de-DE" dirty="0" err="1"/>
              <a:t>psychosoziale</a:t>
            </a:r>
            <a:r>
              <a:rPr lang="en-US" altLang="de-DE" dirty="0"/>
              <a:t> </a:t>
            </a:r>
            <a:r>
              <a:rPr lang="en-US" altLang="de-DE" dirty="0" err="1">
                <a:latin typeface="+mn-lt"/>
              </a:rPr>
              <a:t>Versorgung</a:t>
            </a:r>
            <a:r>
              <a:rPr lang="en-US" altLang="de-DE" dirty="0">
                <a:latin typeface="+mn-lt"/>
              </a:rPr>
              <a:t> </a:t>
            </a:r>
            <a:r>
              <a:rPr lang="en-US" altLang="de-DE" dirty="0" err="1">
                <a:latin typeface="+mn-lt"/>
              </a:rPr>
              <a:t>ist</a:t>
            </a:r>
            <a:r>
              <a:rPr lang="en-US" altLang="de-DE" dirty="0">
                <a:latin typeface="+mn-lt"/>
              </a:rPr>
              <a:t> </a:t>
            </a:r>
            <a:r>
              <a:rPr lang="en-US" altLang="de-DE" dirty="0" err="1">
                <a:latin typeface="+mn-lt"/>
              </a:rPr>
              <a:t>komplex</a:t>
            </a:r>
            <a:r>
              <a:rPr lang="en-US" altLang="de-DE" dirty="0">
                <a:latin typeface="+mn-lt"/>
              </a:rPr>
              <a:t> </a:t>
            </a:r>
            <a:r>
              <a:rPr lang="en-US" altLang="de-DE" dirty="0" err="1">
                <a:latin typeface="+mn-lt"/>
              </a:rPr>
              <a:t>aber</a:t>
            </a:r>
            <a:r>
              <a:rPr lang="en-US" altLang="de-DE" dirty="0">
                <a:latin typeface="+mn-lt"/>
              </a:rPr>
              <a:t> </a:t>
            </a:r>
            <a:r>
              <a:rPr lang="en-US" altLang="de-DE" dirty="0" err="1">
                <a:latin typeface="+mn-lt"/>
              </a:rPr>
              <a:t>machbar</a:t>
            </a:r>
            <a:r>
              <a:rPr lang="en-US" altLang="de-DE" dirty="0">
                <a:latin typeface="+mn-lt"/>
              </a:rPr>
              <a:t> </a:t>
            </a:r>
          </a:p>
          <a:p>
            <a:pPr>
              <a:lnSpc>
                <a:spcPct val="90000"/>
              </a:lnSpc>
              <a:spcBef>
                <a:spcPts val="600"/>
              </a:spcBef>
              <a:spcAft>
                <a:spcPts val="600"/>
              </a:spcAft>
            </a:pPr>
            <a:r>
              <a:rPr lang="en-US" altLang="de-DE" dirty="0" err="1">
                <a:latin typeface="+mn-lt"/>
              </a:rPr>
              <a:t>Kaum</a:t>
            </a:r>
            <a:r>
              <a:rPr lang="en-US" altLang="de-DE" dirty="0">
                <a:latin typeface="+mn-lt"/>
              </a:rPr>
              <a:t> </a:t>
            </a:r>
            <a:r>
              <a:rPr lang="en-US" altLang="de-DE" dirty="0" err="1">
                <a:latin typeface="+mn-lt"/>
              </a:rPr>
              <a:t>niederschwellige</a:t>
            </a:r>
            <a:r>
              <a:rPr lang="en-US" altLang="de-DE" dirty="0">
                <a:latin typeface="+mn-lt"/>
              </a:rPr>
              <a:t> </a:t>
            </a:r>
            <a:r>
              <a:rPr lang="en-US" altLang="de-DE" dirty="0" err="1">
                <a:latin typeface="+mn-lt"/>
              </a:rPr>
              <a:t>psychosoziale</a:t>
            </a:r>
            <a:r>
              <a:rPr lang="en-US" altLang="de-DE" dirty="0">
                <a:latin typeface="+mn-lt"/>
              </a:rPr>
              <a:t> </a:t>
            </a:r>
            <a:r>
              <a:rPr lang="en-US" altLang="de-DE" dirty="0" err="1">
                <a:latin typeface="+mn-lt"/>
              </a:rPr>
              <a:t>Angebote</a:t>
            </a:r>
            <a:endParaRPr lang="en-US" altLang="de-DE" dirty="0">
              <a:latin typeface="+mn-lt"/>
            </a:endParaRPr>
          </a:p>
          <a:p>
            <a:pPr>
              <a:lnSpc>
                <a:spcPct val="90000"/>
              </a:lnSpc>
              <a:spcBef>
                <a:spcPts val="600"/>
              </a:spcBef>
              <a:spcAft>
                <a:spcPts val="600"/>
              </a:spcAft>
            </a:pPr>
            <a:r>
              <a:rPr lang="en-US" altLang="de-DE" dirty="0" err="1">
                <a:latin typeface="+mn-lt"/>
              </a:rPr>
              <a:t>Tragen</a:t>
            </a:r>
            <a:r>
              <a:rPr lang="en-US" altLang="de-DE" dirty="0">
                <a:latin typeface="+mn-lt"/>
              </a:rPr>
              <a:t> </a:t>
            </a:r>
            <a:r>
              <a:rPr lang="en-US" altLang="de-DE" dirty="0" err="1">
                <a:latin typeface="+mn-lt"/>
              </a:rPr>
              <a:t>zu</a:t>
            </a:r>
            <a:r>
              <a:rPr lang="en-US" altLang="de-DE" dirty="0">
                <a:latin typeface="+mn-lt"/>
              </a:rPr>
              <a:t> Integration </a:t>
            </a:r>
            <a:r>
              <a:rPr lang="en-US" altLang="de-DE" dirty="0" err="1">
                <a:latin typeface="+mn-lt"/>
              </a:rPr>
              <a:t>bei</a:t>
            </a:r>
            <a:r>
              <a:rPr lang="en-US" altLang="de-DE" dirty="0">
                <a:latin typeface="+mn-lt"/>
              </a:rPr>
              <a:t>! </a:t>
            </a:r>
          </a:p>
          <a:p>
            <a:pPr marL="0" indent="0">
              <a:lnSpc>
                <a:spcPct val="90000"/>
              </a:lnSpc>
              <a:spcBef>
                <a:spcPts val="600"/>
              </a:spcBef>
              <a:spcAft>
                <a:spcPts val="600"/>
              </a:spcAft>
              <a:buNone/>
            </a:pPr>
            <a:endParaRPr lang="en-US" altLang="de-DE" dirty="0">
              <a:latin typeface="+mn-lt"/>
            </a:endParaRPr>
          </a:p>
        </p:txBody>
      </p:sp>
      <p:sp>
        <p:nvSpPr>
          <p:cNvPr id="24585" name="Rectangle 9"/>
          <p:cNvSpPr>
            <a:spLocks noChangeArrowheads="1"/>
          </p:cNvSpPr>
          <p:nvPr/>
        </p:nvSpPr>
        <p:spPr bwMode="auto">
          <a:xfrm>
            <a:off x="2475533" y="1142109"/>
            <a:ext cx="804862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sz="2600"/>
          </a:p>
        </p:txBody>
      </p:sp>
      <p:sp>
        <p:nvSpPr>
          <p:cNvPr id="7" name="Textfeld 6"/>
          <p:cNvSpPr txBox="1"/>
          <p:nvPr/>
        </p:nvSpPr>
        <p:spPr>
          <a:xfrm>
            <a:off x="2100810" y="5242705"/>
            <a:ext cx="2725428" cy="217432"/>
          </a:xfrm>
          <a:prstGeom prst="rect">
            <a:avLst/>
          </a:prstGeom>
          <a:noFill/>
        </p:spPr>
        <p:txBody>
          <a:bodyPr wrap="square" rtlCol="0">
            <a:spAutoFit/>
          </a:bodyPr>
          <a:lstStyle/>
          <a:p>
            <a:pPr algn="r"/>
            <a:r>
              <a:rPr lang="de-DE" sz="813" dirty="0">
                <a:solidFill>
                  <a:schemeClr val="bg1"/>
                </a:solidFill>
              </a:rPr>
              <a:t>© Jodi Bieber</a:t>
            </a:r>
          </a:p>
        </p:txBody>
      </p:sp>
    </p:spTree>
    <p:extLst>
      <p:ext uri="{BB962C8B-B14F-4D97-AF65-F5344CB8AC3E}">
        <p14:creationId xmlns:p14="http://schemas.microsoft.com/office/powerpoint/2010/main" val="257977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3">
                                            <p:txEl>
                                              <p:pRg st="0" end="0"/>
                                            </p:txEl>
                                          </p:spTgt>
                                        </p:tgtEl>
                                        <p:attrNameLst>
                                          <p:attrName>style.visibility</p:attrName>
                                        </p:attrNameLst>
                                      </p:cBhvr>
                                      <p:to>
                                        <p:strVal val="visible"/>
                                      </p:to>
                                    </p:set>
                                    <p:animEffect transition="in" filter="fade">
                                      <p:cBhvr>
                                        <p:cTn id="7" dur="500"/>
                                        <p:tgtEl>
                                          <p:spTgt spid="24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83">
                                            <p:txEl>
                                              <p:pRg st="1" end="1"/>
                                            </p:txEl>
                                          </p:spTgt>
                                        </p:tgtEl>
                                        <p:attrNameLst>
                                          <p:attrName>style.visibility</p:attrName>
                                        </p:attrNameLst>
                                      </p:cBhvr>
                                      <p:to>
                                        <p:strVal val="visible"/>
                                      </p:to>
                                    </p:set>
                                    <p:animEffect transition="in" filter="fade">
                                      <p:cBhvr>
                                        <p:cTn id="12" dur="500"/>
                                        <p:tgtEl>
                                          <p:spTgt spid="24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83">
                                            <p:txEl>
                                              <p:pRg st="2" end="2"/>
                                            </p:txEl>
                                          </p:spTgt>
                                        </p:tgtEl>
                                        <p:attrNameLst>
                                          <p:attrName>style.visibility</p:attrName>
                                        </p:attrNameLst>
                                      </p:cBhvr>
                                      <p:to>
                                        <p:strVal val="visible"/>
                                      </p:to>
                                    </p:set>
                                    <p:animEffect transition="in" filter="fade">
                                      <p:cBhvr>
                                        <p:cTn id="17" dur="500"/>
                                        <p:tgtEl>
                                          <p:spTgt spid="24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83">
                                            <p:txEl>
                                              <p:pRg st="3" end="3"/>
                                            </p:txEl>
                                          </p:spTgt>
                                        </p:tgtEl>
                                        <p:attrNameLst>
                                          <p:attrName>style.visibility</p:attrName>
                                        </p:attrNameLst>
                                      </p:cBhvr>
                                      <p:to>
                                        <p:strVal val="visible"/>
                                      </p:to>
                                    </p:set>
                                    <p:animEffect transition="in" filter="fade">
                                      <p:cBhvr>
                                        <p:cTn id="22" dur="500"/>
                                        <p:tgtEl>
                                          <p:spTgt spid="245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775" y="1029978"/>
            <a:ext cx="8609013" cy="758825"/>
          </a:xfrm>
        </p:spPr>
        <p:txBody>
          <a:bodyPr/>
          <a:lstStyle/>
          <a:p>
            <a:r>
              <a:rPr lang="de-DE" dirty="0"/>
              <a:t>Danke für die Aufmerksamkeit! </a:t>
            </a:r>
          </a:p>
        </p:txBody>
      </p:sp>
      <p:sp>
        <p:nvSpPr>
          <p:cNvPr id="3" name="Rechteck 2"/>
          <p:cNvSpPr/>
          <p:nvPr/>
        </p:nvSpPr>
        <p:spPr>
          <a:xfrm>
            <a:off x="561974" y="6350169"/>
            <a:ext cx="7534275" cy="286232"/>
          </a:xfrm>
          <a:prstGeom prst="rect">
            <a:avLst/>
          </a:prstGeom>
        </p:spPr>
        <p:txBody>
          <a:bodyPr wrap="square">
            <a:spAutoFit/>
          </a:bodyPr>
          <a:lstStyle/>
          <a:p>
            <a:pPr algn="r">
              <a:lnSpc>
                <a:spcPct val="90000"/>
              </a:lnSpc>
            </a:pPr>
            <a:r>
              <a:rPr lang="en-US" sz="1400" dirty="0" err="1">
                <a:solidFill>
                  <a:srgbClr val="00B0F0"/>
                </a:solidFill>
              </a:rPr>
              <a:t>Kontakt</a:t>
            </a:r>
            <a:r>
              <a:rPr lang="en-US" sz="1400" dirty="0">
                <a:solidFill>
                  <a:srgbClr val="00B0F0"/>
                </a:solidFill>
              </a:rPr>
              <a:t>: Joost.Butenop@reg-ufr.bayern.de - 0931 380-1537 / 0173 266 3223</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573" y="1788803"/>
            <a:ext cx="5893137" cy="43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91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Zeichnung enthält.&#10;&#10;Automatisch generierte Beschreibung">
            <a:extLst>
              <a:ext uri="{FF2B5EF4-FFF2-40B4-BE49-F238E27FC236}">
                <a16:creationId xmlns:a16="http://schemas.microsoft.com/office/drawing/2014/main" id="{AE05DC7C-2746-4446-A631-7B926F2C7652}"/>
              </a:ext>
            </a:extLst>
          </p:cNvPr>
          <p:cNvPicPr>
            <a:picLocks noChangeAspect="1"/>
          </p:cNvPicPr>
          <p:nvPr/>
        </p:nvPicPr>
        <p:blipFill>
          <a:blip r:embed="rId2"/>
          <a:stretch>
            <a:fillRect/>
          </a:stretch>
        </p:blipFill>
        <p:spPr>
          <a:xfrm>
            <a:off x="0" y="0"/>
            <a:ext cx="9906000" cy="6858000"/>
          </a:xfrm>
          <a:prstGeom prst="rect">
            <a:avLst/>
          </a:prstGeom>
        </p:spPr>
      </p:pic>
      <p:sp>
        <p:nvSpPr>
          <p:cNvPr id="2" name="Titel 1">
            <a:extLst>
              <a:ext uri="{FF2B5EF4-FFF2-40B4-BE49-F238E27FC236}">
                <a16:creationId xmlns:a16="http://schemas.microsoft.com/office/drawing/2014/main" id="{D3E57BE6-8644-264D-BFFC-806D91E65FF8}"/>
              </a:ext>
            </a:extLst>
          </p:cNvPr>
          <p:cNvSpPr>
            <a:spLocks noGrp="1"/>
          </p:cNvSpPr>
          <p:nvPr>
            <p:ph type="ctrTitle"/>
          </p:nvPr>
        </p:nvSpPr>
        <p:spPr>
          <a:xfrm>
            <a:off x="1238250" y="3495853"/>
            <a:ext cx="8235804" cy="1548256"/>
          </a:xfrm>
        </p:spPr>
        <p:txBody>
          <a:bodyPr>
            <a:normAutofit/>
          </a:bodyPr>
          <a:lstStyle/>
          <a:p>
            <a:pPr algn="r"/>
            <a:br>
              <a:rPr lang="de-AT" dirty="0">
                <a:solidFill>
                  <a:srgbClr val="E6922C"/>
                </a:solidFill>
              </a:rPr>
            </a:br>
            <a:endParaRPr lang="de-DE" sz="4063" dirty="0">
              <a:solidFill>
                <a:srgbClr val="E6922C"/>
              </a:solidFill>
            </a:endParaRPr>
          </a:p>
        </p:txBody>
      </p:sp>
      <p:sp>
        <p:nvSpPr>
          <p:cNvPr id="3" name="Untertitel 2">
            <a:extLst>
              <a:ext uri="{FF2B5EF4-FFF2-40B4-BE49-F238E27FC236}">
                <a16:creationId xmlns:a16="http://schemas.microsoft.com/office/drawing/2014/main" id="{30A6BE23-FDBA-EA4E-AF03-5B80BC9CB626}"/>
              </a:ext>
            </a:extLst>
          </p:cNvPr>
          <p:cNvSpPr>
            <a:spLocks noGrp="1"/>
          </p:cNvSpPr>
          <p:nvPr>
            <p:ph type="subTitle" idx="1"/>
          </p:nvPr>
        </p:nvSpPr>
        <p:spPr>
          <a:xfrm>
            <a:off x="3041149" y="2854330"/>
            <a:ext cx="7827543" cy="2064483"/>
          </a:xfrm>
        </p:spPr>
        <p:txBody>
          <a:bodyPr>
            <a:normAutofit/>
          </a:bodyPr>
          <a:lstStyle/>
          <a:p>
            <a:pPr marL="0" indent="0" algn="ctr">
              <a:buNone/>
            </a:pPr>
            <a:r>
              <a:rPr lang="de-DE" b="1" dirty="0">
                <a:solidFill>
                  <a:schemeClr val="tx1"/>
                </a:solidFill>
                <a:latin typeface="Brandon Grotesque Medium" panose="020B0503020203060202" pitchFamily="34" charset="77"/>
              </a:rPr>
              <a:t>Refugio München</a:t>
            </a:r>
          </a:p>
          <a:p>
            <a:pPr marL="0" indent="0" algn="ctr">
              <a:buNone/>
            </a:pPr>
            <a:r>
              <a:rPr lang="de-DE" sz="2000" dirty="0">
                <a:latin typeface="Brandon Grotesque Medium" panose="020B0503020203060202" pitchFamily="34" charset="77"/>
              </a:rPr>
              <a:t>Beratungs- und Behandlungszentrum </a:t>
            </a:r>
          </a:p>
          <a:p>
            <a:pPr marL="0" indent="0" algn="ctr">
              <a:buNone/>
            </a:pPr>
            <a:r>
              <a:rPr lang="de-DE" sz="2000" dirty="0">
                <a:latin typeface="Brandon Grotesque Medium" panose="020B0503020203060202" pitchFamily="34" charset="77"/>
              </a:rPr>
              <a:t>für Geflüchtete mit Kriegs- und Foltererfahrungen</a:t>
            </a:r>
          </a:p>
          <a:p>
            <a:pPr marL="0" indent="0" algn="ctr">
              <a:buNone/>
            </a:pPr>
            <a:endParaRPr lang="de-DE" sz="2000" dirty="0">
              <a:solidFill>
                <a:schemeClr val="tx1"/>
              </a:solidFill>
              <a:latin typeface="Brandon Grotesque Medium" panose="020B0503020203060202" pitchFamily="34" charset="77"/>
            </a:endParaRPr>
          </a:p>
          <a:p>
            <a:pPr marL="0" indent="0" algn="ctr">
              <a:buNone/>
            </a:pPr>
            <a:endParaRPr lang="de-DE" sz="2000" dirty="0">
              <a:solidFill>
                <a:schemeClr val="tx1"/>
              </a:solidFill>
              <a:latin typeface="Brandon Grotesque Medium" panose="020B0503020203060202" pitchFamily="34" charset="77"/>
            </a:endParaRPr>
          </a:p>
          <a:p>
            <a:pPr marL="0" indent="0" algn="ctr">
              <a:buNone/>
            </a:pPr>
            <a:endParaRPr lang="de-DE" sz="2000" dirty="0">
              <a:solidFill>
                <a:schemeClr val="tx1"/>
              </a:solidFill>
              <a:latin typeface="Brandon Grotesque Medium" panose="020B0503020203060202" pitchFamily="34" charset="77"/>
            </a:endParaRPr>
          </a:p>
          <a:p>
            <a:pPr marL="0" indent="0" algn="ctr">
              <a:buNone/>
            </a:pPr>
            <a:endParaRPr lang="de-DE" sz="2000" dirty="0">
              <a:solidFill>
                <a:schemeClr val="tx1"/>
              </a:solidFill>
              <a:latin typeface="Brandon Grotesque Medium" panose="020B0503020203060202" pitchFamily="34" charset="77"/>
            </a:endParaRPr>
          </a:p>
        </p:txBody>
      </p:sp>
      <p:pic>
        <p:nvPicPr>
          <p:cNvPr id="8" name="Grafik 7">
            <a:extLst>
              <a:ext uri="{FF2B5EF4-FFF2-40B4-BE49-F238E27FC236}">
                <a16:creationId xmlns:a16="http://schemas.microsoft.com/office/drawing/2014/main" id="{D65A510C-5C34-3A4B-A4A6-9A084AC7BF4A}"/>
              </a:ext>
            </a:extLst>
          </p:cNvPr>
          <p:cNvPicPr>
            <a:picLocks noChangeAspect="1"/>
          </p:cNvPicPr>
          <p:nvPr/>
        </p:nvPicPr>
        <p:blipFill>
          <a:blip r:embed="rId3"/>
          <a:stretch>
            <a:fillRect/>
          </a:stretch>
        </p:blipFill>
        <p:spPr>
          <a:xfrm>
            <a:off x="7613055" y="908090"/>
            <a:ext cx="1861000" cy="879162"/>
          </a:xfrm>
          <a:prstGeom prst="rect">
            <a:avLst/>
          </a:prstGeom>
        </p:spPr>
      </p:pic>
      <p:sp>
        <p:nvSpPr>
          <p:cNvPr id="4" name="Rectangle 1">
            <a:extLst>
              <a:ext uri="{FF2B5EF4-FFF2-40B4-BE49-F238E27FC236}">
                <a16:creationId xmlns:a16="http://schemas.microsoft.com/office/drawing/2014/main" id="{09D831B1-3497-4306-9A19-606AEF51DD7B}"/>
              </a:ext>
            </a:extLst>
          </p:cNvPr>
          <p:cNvSpPr>
            <a:spLocks noChangeArrowheads="1"/>
          </p:cNvSpPr>
          <p:nvPr/>
        </p:nvSpPr>
        <p:spPr bwMode="auto">
          <a:xfrm>
            <a:off x="6815362" y="4797889"/>
            <a:ext cx="26403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Jürgen Soyer</a:t>
            </a:r>
            <a:endParaRPr kumimoji="0" lang="de-DE" altLang="de-DE" sz="9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Geschäftsführer</a:t>
            </a:r>
            <a:endParaRPr kumimoji="0" lang="de-DE" altLang="de-DE" sz="900" b="0" i="0" u="none" strike="noStrike" cap="none" normalizeH="0" baseline="0" dirty="0">
              <a:ln>
                <a:noFill/>
              </a:ln>
              <a:solidFill>
                <a:schemeClr val="tx1"/>
              </a:solidFill>
              <a:effectLst/>
            </a:endParaRPr>
          </a:p>
          <a:p>
            <a:pPr algn="r" eaLnBrk="0" hangingPunct="0"/>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Refugio München</a:t>
            </a:r>
            <a:b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www.refugio-muenchen.de</a:t>
            </a:r>
            <a:r>
              <a:rPr kumimoji="0" lang="de-DE" altLang="de-DE" sz="800" b="0" i="0" u="none" strike="noStrike" cap="none" normalizeH="0" baseline="0" dirty="0">
                <a:ln>
                  <a:noFill/>
                </a:ln>
                <a:solidFill>
                  <a:schemeClr val="tx1"/>
                </a:solidFill>
                <a:effectLst/>
              </a:rPr>
              <a:t> </a:t>
            </a:r>
            <a:endParaRPr kumimoji="0" lang="de-DE" altLang="de-DE" sz="36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b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de-DE" altLang="de-DE"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96891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7D4131C-A169-1343-B865-06C336D1D89D}"/>
              </a:ext>
            </a:extLst>
          </p:cNvPr>
          <p:cNvPicPr>
            <a:picLocks noGrp="1" noChangeAspect="1"/>
          </p:cNvPicPr>
          <p:nvPr>
            <p:ph idx="1"/>
          </p:nvPr>
        </p:nvPicPr>
        <p:blipFill>
          <a:blip r:embed="rId2"/>
          <a:stretch>
            <a:fillRect/>
          </a:stretch>
        </p:blipFill>
        <p:spPr>
          <a:xfrm>
            <a:off x="0" y="86021"/>
            <a:ext cx="9906000" cy="691356"/>
          </a:xfrm>
        </p:spPr>
      </p:pic>
      <p:pic>
        <p:nvPicPr>
          <p:cNvPr id="7" name="Grafik 6">
            <a:extLst>
              <a:ext uri="{FF2B5EF4-FFF2-40B4-BE49-F238E27FC236}">
                <a16:creationId xmlns:a16="http://schemas.microsoft.com/office/drawing/2014/main" id="{009DFA25-2C83-3D4A-A2CE-7FF06B019563}"/>
              </a:ext>
            </a:extLst>
          </p:cNvPr>
          <p:cNvPicPr>
            <a:picLocks noChangeAspect="1"/>
          </p:cNvPicPr>
          <p:nvPr/>
        </p:nvPicPr>
        <p:blipFill>
          <a:blip r:embed="rId3"/>
          <a:stretch>
            <a:fillRect/>
          </a:stretch>
        </p:blipFill>
        <p:spPr>
          <a:xfrm>
            <a:off x="8632540" y="171939"/>
            <a:ext cx="1099713" cy="519520"/>
          </a:xfrm>
          <a:prstGeom prst="rect">
            <a:avLst/>
          </a:prstGeom>
        </p:spPr>
      </p:pic>
      <p:sp>
        <p:nvSpPr>
          <p:cNvPr id="8" name="Grafik 11"/>
          <p:cNvSpPr>
            <a:spLocks noChangeAspect="1"/>
          </p:cNvSpPr>
          <p:nvPr/>
        </p:nvSpPr>
        <p:spPr bwMode="auto">
          <a:xfrm>
            <a:off x="203796" y="1919883"/>
            <a:ext cx="2328168" cy="146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742950" fontAlgn="auto">
              <a:spcBef>
                <a:spcPts val="0"/>
              </a:spcBef>
              <a:spcAft>
                <a:spcPts val="0"/>
              </a:spcAft>
            </a:pPr>
            <a:endParaRPr lang="de-DE" sz="1463">
              <a:solidFill>
                <a:prstClr val="black"/>
              </a:solidFill>
              <a:latin typeface="Calibri" panose="020F0502020204030204"/>
            </a:endParaRPr>
          </a:p>
        </p:txBody>
      </p:sp>
      <p:sp>
        <p:nvSpPr>
          <p:cNvPr id="12" name="Rechteck 14"/>
          <p:cNvSpPr/>
          <p:nvPr/>
        </p:nvSpPr>
        <p:spPr>
          <a:xfrm>
            <a:off x="2531964" y="2862463"/>
            <a:ext cx="1311255" cy="4325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chemeClr val="accent2"/>
          </a:solidFill>
          <a:ln>
            <a:noFill/>
            <a:prstDash val="solid"/>
          </a:ln>
        </p:spPr>
        <p:txBody>
          <a:bodyPr lIns="73128" tIns="38023" rIns="73128" bIns="38023" anchor="ctr" anchorCtr="1" compatLnSpc="0"/>
          <a:lstStyle/>
          <a:p>
            <a:pPr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625" b="1" kern="0" dirty="0">
                <a:solidFill>
                  <a:srgbClr val="000000"/>
                </a:solidFill>
                <a:latin typeface="Calibri" pitchFamily="34"/>
                <a:ea typeface="SimSun" pitchFamily="2"/>
                <a:cs typeface="Mangal" pitchFamily="2"/>
              </a:rPr>
              <a:t>Gründung</a:t>
            </a:r>
          </a:p>
        </p:txBody>
      </p:sp>
      <p:sp>
        <p:nvSpPr>
          <p:cNvPr id="13" name="Rechteck 15"/>
          <p:cNvSpPr/>
          <p:nvPr/>
        </p:nvSpPr>
        <p:spPr>
          <a:xfrm>
            <a:off x="2544348" y="3564699"/>
            <a:ext cx="1298871" cy="39082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chemeClr val="accent2"/>
          </a:solidFill>
          <a:ln>
            <a:noFill/>
            <a:prstDash val="solid"/>
          </a:ln>
        </p:spPr>
        <p:txBody>
          <a:bodyPr lIns="73128" tIns="38023" rIns="73128" bIns="38023" anchor="ctr" anchorCtr="1" compatLnSpc="0"/>
          <a:lstStyle/>
          <a:p>
            <a:pPr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625" b="1" kern="0" dirty="0">
                <a:solidFill>
                  <a:srgbClr val="000000"/>
                </a:solidFill>
                <a:latin typeface="Calibri" pitchFamily="34"/>
                <a:ea typeface="SimSun" pitchFamily="2"/>
                <a:cs typeface="Mangal" pitchFamily="2"/>
              </a:rPr>
              <a:t>Team</a:t>
            </a:r>
          </a:p>
        </p:txBody>
      </p:sp>
      <p:sp>
        <p:nvSpPr>
          <p:cNvPr id="14" name="Rechteck 16"/>
          <p:cNvSpPr/>
          <p:nvPr/>
        </p:nvSpPr>
        <p:spPr>
          <a:xfrm>
            <a:off x="2544348" y="4202755"/>
            <a:ext cx="1298871" cy="39082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chemeClr val="accent2"/>
          </a:solidFill>
          <a:ln>
            <a:noFill/>
            <a:prstDash val="solid"/>
          </a:ln>
        </p:spPr>
        <p:txBody>
          <a:bodyPr lIns="73128" tIns="38023" rIns="73128" bIns="38023" anchor="ctr" anchorCtr="1" compatLnSpc="0"/>
          <a:lstStyle/>
          <a:p>
            <a:pPr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625" b="1" kern="0" dirty="0">
                <a:solidFill>
                  <a:srgbClr val="000000"/>
                </a:solidFill>
                <a:latin typeface="Calibri" pitchFamily="34"/>
                <a:ea typeface="SimSun" pitchFamily="2"/>
                <a:cs typeface="Mangal" pitchFamily="2"/>
              </a:rPr>
              <a:t>Ehrenamt</a:t>
            </a:r>
          </a:p>
        </p:txBody>
      </p:sp>
      <p:sp>
        <p:nvSpPr>
          <p:cNvPr id="15" name="Rechteck 17"/>
          <p:cNvSpPr/>
          <p:nvPr/>
        </p:nvSpPr>
        <p:spPr>
          <a:xfrm>
            <a:off x="2531965" y="4828481"/>
            <a:ext cx="1298872" cy="39082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chemeClr val="accent2"/>
          </a:solidFill>
          <a:ln>
            <a:noFill/>
            <a:prstDash val="solid"/>
          </a:ln>
        </p:spPr>
        <p:txBody>
          <a:bodyPr lIns="73128" tIns="38023" rIns="73128" bIns="38023" anchor="ctr" anchorCtr="1" compatLnSpc="0"/>
          <a:lstStyle/>
          <a:p>
            <a:pPr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625" b="1" kern="0" dirty="0">
                <a:solidFill>
                  <a:srgbClr val="000000"/>
                </a:solidFill>
                <a:latin typeface="Calibri" pitchFamily="34"/>
                <a:ea typeface="SimSun" pitchFamily="2"/>
                <a:cs typeface="Mangal" pitchFamily="2"/>
              </a:rPr>
              <a:t>Klient*innen</a:t>
            </a:r>
          </a:p>
        </p:txBody>
      </p:sp>
      <p:sp>
        <p:nvSpPr>
          <p:cNvPr id="17" name="Textfeld 19"/>
          <p:cNvSpPr/>
          <p:nvPr/>
        </p:nvSpPr>
        <p:spPr>
          <a:xfrm>
            <a:off x="3830836" y="2940916"/>
            <a:ext cx="3598664" cy="29255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73128" tIns="38023" rIns="73128" bIns="38023" compatLnSpc="0">
            <a:spAutoFit/>
          </a:bodyPr>
          <a:lstStyle/>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1994 / überparteilich und –konfessionell</a:t>
            </a:r>
          </a:p>
        </p:txBody>
      </p:sp>
      <p:sp>
        <p:nvSpPr>
          <p:cNvPr id="18" name="Rechteck 20"/>
          <p:cNvSpPr/>
          <p:nvPr/>
        </p:nvSpPr>
        <p:spPr>
          <a:xfrm>
            <a:off x="2531965" y="1916014"/>
            <a:ext cx="1298871" cy="39082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solidFill>
            <a:schemeClr val="accent2"/>
          </a:solidFill>
          <a:ln>
            <a:noFill/>
            <a:prstDash val="solid"/>
          </a:ln>
        </p:spPr>
        <p:txBody>
          <a:bodyPr lIns="73128" tIns="38023" rIns="73128" bIns="38023" anchor="ctr" anchorCtr="1" compatLnSpc="0"/>
          <a:lstStyle/>
          <a:p>
            <a:pPr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625" b="1" kern="0" dirty="0">
                <a:solidFill>
                  <a:srgbClr val="000000"/>
                </a:solidFill>
                <a:latin typeface="Calibri" pitchFamily="34"/>
                <a:ea typeface="SimSun" pitchFamily="2"/>
                <a:cs typeface="Mangal" pitchFamily="2"/>
              </a:rPr>
              <a:t>Zweck</a:t>
            </a:r>
          </a:p>
        </p:txBody>
      </p:sp>
      <p:sp>
        <p:nvSpPr>
          <p:cNvPr id="19" name="Textfeld 21"/>
          <p:cNvSpPr/>
          <p:nvPr/>
        </p:nvSpPr>
        <p:spPr>
          <a:xfrm>
            <a:off x="3843219" y="1804693"/>
            <a:ext cx="3598664" cy="93984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73128" tIns="38023" rIns="73128" bIns="38023" compatLnSpc="0">
            <a:spAutoFit/>
          </a:bodyPr>
          <a:lstStyle/>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psycho-soziale Versorgung für Menschen mit Fluchterfahrung, um ihnen psychische Gesundheit und gesellschaftliche Teilhabe zu ermöglichen</a:t>
            </a:r>
          </a:p>
        </p:txBody>
      </p:sp>
      <p:sp>
        <p:nvSpPr>
          <p:cNvPr id="20" name="Textfeld 22"/>
          <p:cNvSpPr/>
          <p:nvPr/>
        </p:nvSpPr>
        <p:spPr>
          <a:xfrm>
            <a:off x="3830836" y="3504133"/>
            <a:ext cx="3598664" cy="50831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73128" tIns="38023" rIns="73128" bIns="38023" compatLnSpc="0">
            <a:spAutoFit/>
          </a:bodyPr>
          <a:lstStyle/>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Ca. 85 Festangestellte und</a:t>
            </a:r>
          </a:p>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150 Honorarkräfte</a:t>
            </a:r>
          </a:p>
        </p:txBody>
      </p:sp>
      <p:sp>
        <p:nvSpPr>
          <p:cNvPr id="21" name="Textfeld 23"/>
          <p:cNvSpPr/>
          <p:nvPr/>
        </p:nvSpPr>
        <p:spPr>
          <a:xfrm>
            <a:off x="3830836" y="4248545"/>
            <a:ext cx="3598664" cy="29255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73128" tIns="38023" rIns="73128" bIns="38023" compatLnSpc="0">
            <a:spAutoFit/>
          </a:bodyPr>
          <a:lstStyle/>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Über 50 ehrenamtliche Helfer</a:t>
            </a:r>
          </a:p>
        </p:txBody>
      </p:sp>
      <p:sp>
        <p:nvSpPr>
          <p:cNvPr id="22" name="Textfeld 25"/>
          <p:cNvSpPr/>
          <p:nvPr/>
        </p:nvSpPr>
        <p:spPr>
          <a:xfrm>
            <a:off x="3843219" y="4769813"/>
            <a:ext cx="5801446" cy="72408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wrap="square" lIns="73128" tIns="38023" rIns="73128" bIns="38023" compatLnSpc="0">
            <a:spAutoFit/>
          </a:bodyPr>
          <a:lstStyle/>
          <a:p>
            <a:pPr algn="l" defTabSz="742950" fontAlgn="auto">
              <a:spcBef>
                <a:spcPts val="0"/>
              </a:spcBef>
              <a:spcAft>
                <a:spcPts val="0"/>
              </a:spcAft>
              <a:tabLst>
                <a:tab pos="0" algn="l"/>
                <a:tab pos="742950" algn="l"/>
                <a:tab pos="1485900" algn="l"/>
                <a:tab pos="2228850" algn="l"/>
                <a:tab pos="2971800" algn="l"/>
                <a:tab pos="3714750" algn="l"/>
                <a:tab pos="4457700" algn="l"/>
                <a:tab pos="5200650" algn="l"/>
                <a:tab pos="5943600" algn="l"/>
                <a:tab pos="6686550" algn="l"/>
                <a:tab pos="7429500" algn="l"/>
                <a:tab pos="8172450" algn="l"/>
              </a:tabLst>
              <a:defRPr sz="1800" b="0" i="0" u="none" strike="noStrike" kern="0" cap="none" spc="0" baseline="0">
                <a:solidFill>
                  <a:srgbClr val="000000"/>
                </a:solidFill>
                <a:uFillTx/>
              </a:defRPr>
            </a:pPr>
            <a:r>
              <a:rPr lang="de-DE" sz="1463" kern="0" dirty="0">
                <a:solidFill>
                  <a:srgbClr val="000000"/>
                </a:solidFill>
                <a:latin typeface="Arial" pitchFamily="18"/>
                <a:ea typeface="SimSun" pitchFamily="2"/>
                <a:cs typeface="Mangal" pitchFamily="2"/>
              </a:rPr>
              <a:t>Ca. 3.000 Menschen in Therapie/Beratung, Ärztl. Begutachtung,  Elterntraining, Früherkennung und Kunstgruppen; über 3000 Fachkräfte nahmen an Fortbildungen teil</a:t>
            </a:r>
          </a:p>
        </p:txBody>
      </p:sp>
      <p:sp>
        <p:nvSpPr>
          <p:cNvPr id="25" name="Inhaltsplatzhalter 3"/>
          <p:cNvSpPr>
            <a:spLocks noGrp="1"/>
          </p:cNvSpPr>
          <p:nvPr>
            <p:ph type="title"/>
          </p:nvPr>
        </p:nvSpPr>
        <p:spPr>
          <a:xfrm>
            <a:off x="131564" y="155638"/>
            <a:ext cx="9050833" cy="691357"/>
          </a:xfrm>
          <a:prstGeom prst="rect">
            <a:avLst/>
          </a:prstGeom>
        </p:spPr>
        <p:txBody>
          <a:bodyPr vert="horz" lIns="0" tIns="0" rIns="0" bIns="0" rtlCol="0" anchor="ctr" anchorCtr="0">
            <a:normAutofit/>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801866" indent="-308410" algn="l" rtl="0" eaLnBrk="0" fontAlgn="base" hangingPunct="0">
              <a:spcBef>
                <a:spcPct val="20000"/>
              </a:spcBef>
              <a:spcAft>
                <a:spcPct val="0"/>
              </a:spcAft>
              <a:buChar char="–"/>
              <a:defRPr sz="3022">
                <a:solidFill>
                  <a:schemeClr val="bg1"/>
                </a:solidFill>
                <a:latin typeface="+mn-lt"/>
              </a:defRPr>
            </a:lvl2pPr>
            <a:lvl3pPr marL="1233640" indent="-246728" algn="l" rtl="0" eaLnBrk="0" fontAlgn="base" hangingPunct="0">
              <a:spcBef>
                <a:spcPct val="20000"/>
              </a:spcBef>
              <a:spcAft>
                <a:spcPct val="0"/>
              </a:spcAft>
              <a:buChar char="•"/>
              <a:defRPr sz="2590">
                <a:solidFill>
                  <a:schemeClr val="bg1"/>
                </a:solidFill>
                <a:latin typeface="+mn-lt"/>
              </a:defRPr>
            </a:lvl3pPr>
            <a:lvl4pPr marL="1727096" indent="-246728" algn="l" rtl="0" eaLnBrk="0" fontAlgn="base" hangingPunct="0">
              <a:spcBef>
                <a:spcPct val="20000"/>
              </a:spcBef>
              <a:spcAft>
                <a:spcPct val="0"/>
              </a:spcAft>
              <a:buChar char="–"/>
              <a:defRPr sz="2159">
                <a:solidFill>
                  <a:schemeClr val="bg1"/>
                </a:solidFill>
                <a:latin typeface="+mn-lt"/>
              </a:defRPr>
            </a:lvl4pPr>
            <a:lvl5pPr marL="2220552" indent="-246728" algn="l" rtl="0" eaLnBrk="0" fontAlgn="base" hangingPunct="0">
              <a:spcBef>
                <a:spcPct val="20000"/>
              </a:spcBef>
              <a:spcAft>
                <a:spcPct val="0"/>
              </a:spcAft>
              <a:buChar char="»"/>
              <a:defRPr sz="2159">
                <a:solidFill>
                  <a:schemeClr val="bg1"/>
                </a:solidFill>
                <a:latin typeface="+mn-lt"/>
              </a:defRPr>
            </a:lvl5pPr>
            <a:lvl6pPr marL="2714008" indent="-246728" algn="l" rtl="0" fontAlgn="base">
              <a:spcBef>
                <a:spcPct val="20000"/>
              </a:spcBef>
              <a:spcAft>
                <a:spcPct val="0"/>
              </a:spcAft>
              <a:buChar char="»"/>
              <a:defRPr sz="2159">
                <a:solidFill>
                  <a:schemeClr val="bg1"/>
                </a:solidFill>
                <a:latin typeface="+mn-lt"/>
              </a:defRPr>
            </a:lvl6pPr>
            <a:lvl7pPr marL="3207464" indent="-246728" algn="l" rtl="0" fontAlgn="base">
              <a:spcBef>
                <a:spcPct val="20000"/>
              </a:spcBef>
              <a:spcAft>
                <a:spcPct val="0"/>
              </a:spcAft>
              <a:buChar char="»"/>
              <a:defRPr sz="2159">
                <a:solidFill>
                  <a:schemeClr val="bg1"/>
                </a:solidFill>
                <a:latin typeface="+mn-lt"/>
              </a:defRPr>
            </a:lvl7pPr>
            <a:lvl8pPr marL="3700920" indent="-246728" algn="l" rtl="0" fontAlgn="base">
              <a:spcBef>
                <a:spcPct val="20000"/>
              </a:spcBef>
              <a:spcAft>
                <a:spcPct val="0"/>
              </a:spcAft>
              <a:buChar char="»"/>
              <a:defRPr sz="2159">
                <a:solidFill>
                  <a:schemeClr val="bg1"/>
                </a:solidFill>
                <a:latin typeface="+mn-lt"/>
              </a:defRPr>
            </a:lvl8pPr>
            <a:lvl9pPr marL="4194376" indent="-246728" algn="l" rtl="0" fontAlgn="base">
              <a:spcBef>
                <a:spcPct val="20000"/>
              </a:spcBef>
              <a:spcAft>
                <a:spcPct val="0"/>
              </a:spcAft>
              <a:buChar char="»"/>
              <a:defRPr sz="2159">
                <a:solidFill>
                  <a:schemeClr val="bg1"/>
                </a:solidFill>
                <a:latin typeface="+mn-lt"/>
              </a:defRPr>
            </a:lvl9pPr>
          </a:lstStyle>
          <a:p>
            <a:r>
              <a:rPr lang="de-DE" sz="2275" dirty="0">
                <a:solidFill>
                  <a:schemeClr val="accent2"/>
                </a:solidFill>
              </a:rPr>
              <a:t>Refugio München im Überblick (2022):</a:t>
            </a:r>
          </a:p>
        </p:txBody>
      </p:sp>
      <p:pic>
        <p:nvPicPr>
          <p:cNvPr id="26" name="Grafik 25">
            <a:extLst>
              <a:ext uri="{FF2B5EF4-FFF2-40B4-BE49-F238E27FC236}">
                <a16:creationId xmlns:a16="http://schemas.microsoft.com/office/drawing/2014/main" id="{009DFA25-2C83-3D4A-A2CE-7FF06B019563}"/>
              </a:ext>
            </a:extLst>
          </p:cNvPr>
          <p:cNvPicPr>
            <a:picLocks noChangeAspect="1"/>
          </p:cNvPicPr>
          <p:nvPr/>
        </p:nvPicPr>
        <p:blipFill>
          <a:blip r:embed="rId3"/>
          <a:stretch>
            <a:fillRect/>
          </a:stretch>
        </p:blipFill>
        <p:spPr>
          <a:xfrm>
            <a:off x="658776" y="1899614"/>
            <a:ext cx="1418207" cy="669981"/>
          </a:xfrm>
          <a:prstGeom prst="rect">
            <a:avLst/>
          </a:prstGeom>
        </p:spPr>
      </p:pic>
    </p:spTree>
    <p:extLst>
      <p:ext uri="{BB962C8B-B14F-4D97-AF65-F5344CB8AC3E}">
        <p14:creationId xmlns:p14="http://schemas.microsoft.com/office/powerpoint/2010/main" val="37631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animBg="1"/>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7D4131C-A169-1343-B865-06C336D1D89D}"/>
              </a:ext>
            </a:extLst>
          </p:cNvPr>
          <p:cNvPicPr>
            <a:picLocks noGrp="1" noChangeAspect="1"/>
          </p:cNvPicPr>
          <p:nvPr>
            <p:ph idx="1"/>
          </p:nvPr>
        </p:nvPicPr>
        <p:blipFill>
          <a:blip r:embed="rId2"/>
          <a:stretch>
            <a:fillRect/>
          </a:stretch>
        </p:blipFill>
        <p:spPr>
          <a:xfrm>
            <a:off x="0" y="63834"/>
            <a:ext cx="9906000" cy="691356"/>
          </a:xfrm>
        </p:spPr>
      </p:pic>
      <p:pic>
        <p:nvPicPr>
          <p:cNvPr id="7" name="Grafik 6">
            <a:extLst>
              <a:ext uri="{FF2B5EF4-FFF2-40B4-BE49-F238E27FC236}">
                <a16:creationId xmlns:a16="http://schemas.microsoft.com/office/drawing/2014/main" id="{009DFA25-2C83-3D4A-A2CE-7FF06B019563}"/>
              </a:ext>
            </a:extLst>
          </p:cNvPr>
          <p:cNvPicPr>
            <a:picLocks noChangeAspect="1"/>
          </p:cNvPicPr>
          <p:nvPr/>
        </p:nvPicPr>
        <p:blipFill>
          <a:blip r:embed="rId3"/>
          <a:stretch>
            <a:fillRect/>
          </a:stretch>
        </p:blipFill>
        <p:spPr>
          <a:xfrm>
            <a:off x="8632541" y="221949"/>
            <a:ext cx="1099713" cy="519520"/>
          </a:xfrm>
          <a:prstGeom prst="rect">
            <a:avLst/>
          </a:prstGeom>
        </p:spPr>
      </p:pic>
      <p:sp>
        <p:nvSpPr>
          <p:cNvPr id="25" name="Inhaltsplatzhalter 3"/>
          <p:cNvSpPr>
            <a:spLocks noGrp="1"/>
          </p:cNvSpPr>
          <p:nvPr>
            <p:ph type="title"/>
          </p:nvPr>
        </p:nvSpPr>
        <p:spPr>
          <a:xfrm>
            <a:off x="173746" y="150224"/>
            <a:ext cx="9050833" cy="691357"/>
          </a:xfrm>
          <a:prstGeom prst="rect">
            <a:avLst/>
          </a:prstGeom>
        </p:spPr>
        <p:txBody>
          <a:bodyPr vert="horz" lIns="0" tIns="0" rIns="0" bIns="0" rtlCol="0" anchor="ctr" anchorCtr="0">
            <a:normAutofit/>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801866" indent="-308410" algn="l" rtl="0" eaLnBrk="0" fontAlgn="base" hangingPunct="0">
              <a:spcBef>
                <a:spcPct val="20000"/>
              </a:spcBef>
              <a:spcAft>
                <a:spcPct val="0"/>
              </a:spcAft>
              <a:buChar char="–"/>
              <a:defRPr sz="3022">
                <a:solidFill>
                  <a:schemeClr val="bg1"/>
                </a:solidFill>
                <a:latin typeface="+mn-lt"/>
              </a:defRPr>
            </a:lvl2pPr>
            <a:lvl3pPr marL="1233640" indent="-246728" algn="l" rtl="0" eaLnBrk="0" fontAlgn="base" hangingPunct="0">
              <a:spcBef>
                <a:spcPct val="20000"/>
              </a:spcBef>
              <a:spcAft>
                <a:spcPct val="0"/>
              </a:spcAft>
              <a:buChar char="•"/>
              <a:defRPr sz="2590">
                <a:solidFill>
                  <a:schemeClr val="bg1"/>
                </a:solidFill>
                <a:latin typeface="+mn-lt"/>
              </a:defRPr>
            </a:lvl3pPr>
            <a:lvl4pPr marL="1727096" indent="-246728" algn="l" rtl="0" eaLnBrk="0" fontAlgn="base" hangingPunct="0">
              <a:spcBef>
                <a:spcPct val="20000"/>
              </a:spcBef>
              <a:spcAft>
                <a:spcPct val="0"/>
              </a:spcAft>
              <a:buChar char="–"/>
              <a:defRPr sz="2159">
                <a:solidFill>
                  <a:schemeClr val="bg1"/>
                </a:solidFill>
                <a:latin typeface="+mn-lt"/>
              </a:defRPr>
            </a:lvl4pPr>
            <a:lvl5pPr marL="2220552" indent="-246728" algn="l" rtl="0" eaLnBrk="0" fontAlgn="base" hangingPunct="0">
              <a:spcBef>
                <a:spcPct val="20000"/>
              </a:spcBef>
              <a:spcAft>
                <a:spcPct val="0"/>
              </a:spcAft>
              <a:buChar char="»"/>
              <a:defRPr sz="2159">
                <a:solidFill>
                  <a:schemeClr val="bg1"/>
                </a:solidFill>
                <a:latin typeface="+mn-lt"/>
              </a:defRPr>
            </a:lvl5pPr>
            <a:lvl6pPr marL="2714008" indent="-246728" algn="l" rtl="0" fontAlgn="base">
              <a:spcBef>
                <a:spcPct val="20000"/>
              </a:spcBef>
              <a:spcAft>
                <a:spcPct val="0"/>
              </a:spcAft>
              <a:buChar char="»"/>
              <a:defRPr sz="2159">
                <a:solidFill>
                  <a:schemeClr val="bg1"/>
                </a:solidFill>
                <a:latin typeface="+mn-lt"/>
              </a:defRPr>
            </a:lvl6pPr>
            <a:lvl7pPr marL="3207464" indent="-246728" algn="l" rtl="0" fontAlgn="base">
              <a:spcBef>
                <a:spcPct val="20000"/>
              </a:spcBef>
              <a:spcAft>
                <a:spcPct val="0"/>
              </a:spcAft>
              <a:buChar char="»"/>
              <a:defRPr sz="2159">
                <a:solidFill>
                  <a:schemeClr val="bg1"/>
                </a:solidFill>
                <a:latin typeface="+mn-lt"/>
              </a:defRPr>
            </a:lvl7pPr>
            <a:lvl8pPr marL="3700920" indent="-246728" algn="l" rtl="0" fontAlgn="base">
              <a:spcBef>
                <a:spcPct val="20000"/>
              </a:spcBef>
              <a:spcAft>
                <a:spcPct val="0"/>
              </a:spcAft>
              <a:buChar char="»"/>
              <a:defRPr sz="2159">
                <a:solidFill>
                  <a:schemeClr val="bg1"/>
                </a:solidFill>
                <a:latin typeface="+mn-lt"/>
              </a:defRPr>
            </a:lvl8pPr>
            <a:lvl9pPr marL="4194376" indent="-246728" algn="l" rtl="0" fontAlgn="base">
              <a:spcBef>
                <a:spcPct val="20000"/>
              </a:spcBef>
              <a:spcAft>
                <a:spcPct val="0"/>
              </a:spcAft>
              <a:buChar char="»"/>
              <a:defRPr sz="2159">
                <a:solidFill>
                  <a:schemeClr val="bg1"/>
                </a:solidFill>
                <a:latin typeface="+mn-lt"/>
              </a:defRPr>
            </a:lvl9pPr>
          </a:lstStyle>
          <a:p>
            <a:r>
              <a:rPr lang="de-DE" sz="2275" dirty="0">
                <a:solidFill>
                  <a:schemeClr val="accent2"/>
                </a:solidFill>
              </a:rPr>
              <a:t>Angebot von Refugio München:</a:t>
            </a:r>
          </a:p>
        </p:txBody>
      </p:sp>
      <p:sp>
        <p:nvSpPr>
          <p:cNvPr id="26" name="Textfeld 16"/>
          <p:cNvSpPr txBox="1">
            <a:spLocks noChangeArrowheads="1"/>
          </p:cNvSpPr>
          <p:nvPr/>
        </p:nvSpPr>
        <p:spPr bwMode="auto">
          <a:xfrm>
            <a:off x="605386" y="1660905"/>
            <a:ext cx="3299291" cy="1192891"/>
          </a:xfrm>
          <a:prstGeom prst="rect">
            <a:avLst/>
          </a:prstGeom>
          <a:solidFill>
            <a:schemeClr val="accent2"/>
          </a:solidFill>
          <a:ln>
            <a:noFill/>
          </a:ln>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l" defTabSz="742950" fontAlgn="auto">
              <a:spcBef>
                <a:spcPts val="0"/>
              </a:spcBef>
              <a:spcAft>
                <a:spcPts val="0"/>
              </a:spcAft>
              <a:buSzPct val="120000"/>
            </a:pPr>
            <a:r>
              <a:rPr lang="de-DE" sz="1788" b="1" dirty="0">
                <a:solidFill>
                  <a:prstClr val="black"/>
                </a:solidFill>
                <a:latin typeface="Calibri" panose="020F0502020204030204"/>
              </a:rPr>
              <a:t>Psychotherapie und Sozialberatung für Kinder, Jugendliche &amp; Erwachsene</a:t>
            </a:r>
          </a:p>
          <a:p>
            <a:pPr algn="l" defTabSz="742950" fontAlgn="auto">
              <a:spcBef>
                <a:spcPts val="0"/>
              </a:spcBef>
              <a:spcAft>
                <a:spcPts val="0"/>
              </a:spcAft>
              <a:buSzPct val="120000"/>
            </a:pPr>
            <a:r>
              <a:rPr lang="de-DE" sz="1788" b="1" dirty="0">
                <a:solidFill>
                  <a:prstClr val="black"/>
                </a:solidFill>
                <a:latin typeface="Calibri" panose="020F0502020204030204"/>
              </a:rPr>
              <a:t>(München</a:t>
            </a:r>
            <a:r>
              <a:rPr lang="de-DE" sz="1788" b="1">
                <a:solidFill>
                  <a:prstClr val="black"/>
                </a:solidFill>
                <a:latin typeface="Calibri" panose="020F0502020204030204"/>
              </a:rPr>
              <a:t>, Augsburg, </a:t>
            </a:r>
            <a:r>
              <a:rPr lang="de-DE" sz="1788" b="1" dirty="0">
                <a:solidFill>
                  <a:prstClr val="black"/>
                </a:solidFill>
                <a:latin typeface="Calibri" panose="020F0502020204030204"/>
              </a:rPr>
              <a:t>Landshut)</a:t>
            </a:r>
          </a:p>
        </p:txBody>
      </p:sp>
      <p:sp>
        <p:nvSpPr>
          <p:cNvPr id="28" name="Textfeld 30"/>
          <p:cNvSpPr txBox="1">
            <a:spLocks noChangeArrowheads="1"/>
          </p:cNvSpPr>
          <p:nvPr/>
        </p:nvSpPr>
        <p:spPr bwMode="auto">
          <a:xfrm>
            <a:off x="597020" y="3456052"/>
            <a:ext cx="3307656" cy="367473"/>
          </a:xfrm>
          <a:prstGeom prst="rect">
            <a:avLst/>
          </a:prstGeom>
          <a:solidFill>
            <a:schemeClr val="accent2"/>
          </a:solidFill>
          <a:ln>
            <a:noFill/>
          </a:ln>
        </p:spPr>
        <p:txBody>
          <a:bodyPr wrap="square">
            <a:spAutoFit/>
          </a:bodyPr>
          <a:lstStyle>
            <a:lvl1pPr marL="285750" indent="-28575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indent="0" algn="l" defTabSz="742950" fontAlgn="auto">
              <a:spcBef>
                <a:spcPts val="0"/>
              </a:spcBef>
              <a:spcAft>
                <a:spcPts val="0"/>
              </a:spcAft>
              <a:buSzPct val="120000"/>
            </a:pPr>
            <a:r>
              <a:rPr lang="de-DE" sz="1788" b="1" dirty="0" err="1">
                <a:solidFill>
                  <a:prstClr val="black"/>
                </a:solidFill>
                <a:latin typeface="Calibri" panose="020F0502020204030204"/>
              </a:rPr>
              <a:t>Muttersprachlices</a:t>
            </a:r>
            <a:r>
              <a:rPr lang="de-DE" sz="1788" b="1" dirty="0">
                <a:solidFill>
                  <a:prstClr val="black"/>
                </a:solidFill>
                <a:latin typeface="Calibri" panose="020F0502020204030204"/>
              </a:rPr>
              <a:t> Elterntraining</a:t>
            </a:r>
          </a:p>
        </p:txBody>
      </p:sp>
      <p:sp>
        <p:nvSpPr>
          <p:cNvPr id="29" name="Textfeld 30"/>
          <p:cNvSpPr txBox="1">
            <a:spLocks noChangeArrowheads="1"/>
          </p:cNvSpPr>
          <p:nvPr/>
        </p:nvSpPr>
        <p:spPr bwMode="auto">
          <a:xfrm>
            <a:off x="597021" y="2971092"/>
            <a:ext cx="3307655" cy="367473"/>
          </a:xfrm>
          <a:prstGeom prst="rect">
            <a:avLst/>
          </a:prstGeom>
          <a:solidFill>
            <a:schemeClr val="accent2"/>
          </a:solidFill>
          <a:ln>
            <a:noFill/>
          </a:ln>
        </p:spPr>
        <p:txBody>
          <a:bodyPr wrap="square">
            <a:spAutoFit/>
          </a:bodyPr>
          <a:lstStyle>
            <a:lvl1pPr marL="285750" indent="-28575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indent="0" algn="l" defTabSz="742950" fontAlgn="auto">
              <a:spcBef>
                <a:spcPts val="0"/>
              </a:spcBef>
              <a:spcAft>
                <a:spcPts val="0"/>
              </a:spcAft>
              <a:buSzPct val="120000"/>
            </a:pPr>
            <a:r>
              <a:rPr lang="de-DE" sz="1788" b="1" dirty="0">
                <a:solidFill>
                  <a:prstClr val="black"/>
                </a:solidFill>
                <a:latin typeface="Calibri" panose="020F0502020204030204"/>
              </a:rPr>
              <a:t>Kunstwerkstatt</a:t>
            </a:r>
          </a:p>
        </p:txBody>
      </p:sp>
      <p:sp>
        <p:nvSpPr>
          <p:cNvPr id="30" name="Textfeld 30"/>
          <p:cNvSpPr txBox="1">
            <a:spLocks noChangeArrowheads="1"/>
          </p:cNvSpPr>
          <p:nvPr/>
        </p:nvSpPr>
        <p:spPr bwMode="auto">
          <a:xfrm>
            <a:off x="597020" y="3941012"/>
            <a:ext cx="3307655" cy="367473"/>
          </a:xfrm>
          <a:prstGeom prst="rect">
            <a:avLst/>
          </a:prstGeom>
          <a:solidFill>
            <a:schemeClr val="accent2"/>
          </a:solidFill>
          <a:ln>
            <a:noFill/>
          </a:ln>
        </p:spPr>
        <p:txBody>
          <a:bodyPr wrap="square">
            <a:spAutoFit/>
          </a:bodyPr>
          <a:lstStyle>
            <a:lvl1pPr marL="285750" indent="-28575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indent="0" algn="l" defTabSz="742950" fontAlgn="auto">
              <a:spcBef>
                <a:spcPts val="0"/>
              </a:spcBef>
              <a:spcAft>
                <a:spcPts val="0"/>
              </a:spcAft>
              <a:buSzPct val="120000"/>
            </a:pPr>
            <a:r>
              <a:rPr lang="de-DE" sz="1788" b="1" dirty="0">
                <a:solidFill>
                  <a:prstClr val="black"/>
                </a:solidFill>
                <a:latin typeface="Calibri" panose="020F0502020204030204"/>
              </a:rPr>
              <a:t>Fortbildungsakademie Transfer</a:t>
            </a:r>
          </a:p>
        </p:txBody>
      </p:sp>
      <p:sp>
        <p:nvSpPr>
          <p:cNvPr id="31" name="Rechteck 30"/>
          <p:cNvSpPr/>
          <p:nvPr/>
        </p:nvSpPr>
        <p:spPr>
          <a:xfrm>
            <a:off x="605386" y="4425972"/>
            <a:ext cx="3307655" cy="367473"/>
          </a:xfrm>
          <a:prstGeom prst="rect">
            <a:avLst/>
          </a:prstGeom>
          <a:solidFill>
            <a:schemeClr val="accent2"/>
          </a:solidFill>
        </p:spPr>
        <p:txBody>
          <a:bodyPr wrap="square">
            <a:spAutoFit/>
          </a:bodyPr>
          <a:lstStyle/>
          <a:p>
            <a:pPr algn="l" defTabSz="742950" fontAlgn="auto">
              <a:spcBef>
                <a:spcPts val="0"/>
              </a:spcBef>
              <a:spcAft>
                <a:spcPts val="0"/>
              </a:spcAft>
            </a:pPr>
            <a:r>
              <a:rPr lang="de-DE" sz="1788" b="1" dirty="0">
                <a:solidFill>
                  <a:prstClr val="black"/>
                </a:solidFill>
                <a:latin typeface="Calibri" panose="020F0502020204030204"/>
                <a:ea typeface="ＭＳ Ｐゴシック" charset="0"/>
              </a:rPr>
              <a:t>Forschung</a:t>
            </a:r>
          </a:p>
        </p:txBody>
      </p:sp>
      <p:sp>
        <p:nvSpPr>
          <p:cNvPr id="12" name="Textfeld 30">
            <a:extLst>
              <a:ext uri="{FF2B5EF4-FFF2-40B4-BE49-F238E27FC236}">
                <a16:creationId xmlns:a16="http://schemas.microsoft.com/office/drawing/2014/main" id="{FAADD64F-275C-4130-B475-576571E52F48}"/>
              </a:ext>
            </a:extLst>
          </p:cNvPr>
          <p:cNvSpPr txBox="1">
            <a:spLocks noChangeArrowheads="1"/>
          </p:cNvSpPr>
          <p:nvPr/>
        </p:nvSpPr>
        <p:spPr bwMode="auto">
          <a:xfrm>
            <a:off x="605386" y="4910932"/>
            <a:ext cx="3307655" cy="642612"/>
          </a:xfrm>
          <a:prstGeom prst="rect">
            <a:avLst/>
          </a:prstGeom>
          <a:solidFill>
            <a:schemeClr val="accent2"/>
          </a:solidFill>
          <a:ln>
            <a:noFill/>
          </a:ln>
        </p:spPr>
        <p:txBody>
          <a:bodyPr wrap="square">
            <a:spAutoFit/>
          </a:bodyPr>
          <a:lstStyle>
            <a:lvl1pPr marL="285750" indent="-28575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indent="0" algn="l" defTabSz="742950" fontAlgn="auto">
              <a:spcBef>
                <a:spcPts val="0"/>
              </a:spcBef>
              <a:spcAft>
                <a:spcPts val="0"/>
              </a:spcAft>
              <a:buSzPct val="120000"/>
            </a:pPr>
            <a:r>
              <a:rPr lang="de-DE" sz="1788" b="1" dirty="0" err="1">
                <a:solidFill>
                  <a:prstClr val="black"/>
                </a:solidFill>
                <a:latin typeface="Calibri" panose="020F0502020204030204"/>
              </a:rPr>
              <a:t>SoulCare</a:t>
            </a:r>
            <a:r>
              <a:rPr lang="de-DE" sz="1788" b="1" dirty="0">
                <a:solidFill>
                  <a:prstClr val="black"/>
                </a:solidFill>
                <a:latin typeface="Calibri" panose="020F0502020204030204"/>
              </a:rPr>
              <a:t> - Früherkennung in der Erstaufnahmeeinrichtung</a:t>
            </a:r>
          </a:p>
        </p:txBody>
      </p:sp>
      <p:pic>
        <p:nvPicPr>
          <p:cNvPr id="3" name="Grafik 2" descr="Ein Bild, das Wand, darstellend, Person, drinnen enthält.&#10;&#10;Automatisch generierte Beschreibung">
            <a:extLst>
              <a:ext uri="{FF2B5EF4-FFF2-40B4-BE49-F238E27FC236}">
                <a16:creationId xmlns:a16="http://schemas.microsoft.com/office/drawing/2014/main" id="{8446956D-3834-4905-8DB0-93A55647B3C7}"/>
              </a:ext>
            </a:extLst>
          </p:cNvPr>
          <p:cNvPicPr>
            <a:picLocks noChangeAspect="1"/>
          </p:cNvPicPr>
          <p:nvPr/>
        </p:nvPicPr>
        <p:blipFill>
          <a:blip r:embed="rId4"/>
          <a:stretch>
            <a:fillRect/>
          </a:stretch>
        </p:blipFill>
        <p:spPr>
          <a:xfrm>
            <a:off x="4510063" y="786379"/>
            <a:ext cx="3867884" cy="5424395"/>
          </a:xfrm>
          <a:prstGeom prst="rect">
            <a:avLst/>
          </a:prstGeom>
        </p:spPr>
      </p:pic>
      <p:sp>
        <p:nvSpPr>
          <p:cNvPr id="2" name="Rechteck 1">
            <a:extLst>
              <a:ext uri="{FF2B5EF4-FFF2-40B4-BE49-F238E27FC236}">
                <a16:creationId xmlns:a16="http://schemas.microsoft.com/office/drawing/2014/main" id="{C1CFE3E3-7909-F904-CA91-AE17EA7520C0}"/>
              </a:ext>
            </a:extLst>
          </p:cNvPr>
          <p:cNvSpPr/>
          <p:nvPr/>
        </p:nvSpPr>
        <p:spPr>
          <a:xfrm>
            <a:off x="596729" y="5666999"/>
            <a:ext cx="3307655" cy="367473"/>
          </a:xfrm>
          <a:prstGeom prst="rect">
            <a:avLst/>
          </a:prstGeom>
          <a:solidFill>
            <a:schemeClr val="accent2"/>
          </a:solidFill>
        </p:spPr>
        <p:txBody>
          <a:bodyPr wrap="square">
            <a:spAutoFit/>
          </a:bodyPr>
          <a:lstStyle/>
          <a:p>
            <a:pPr algn="l" defTabSz="742950" fontAlgn="auto">
              <a:spcBef>
                <a:spcPts val="0"/>
              </a:spcBef>
              <a:spcAft>
                <a:spcPts val="0"/>
              </a:spcAft>
            </a:pPr>
            <a:r>
              <a:rPr lang="de-DE" sz="1788" b="1" dirty="0">
                <a:solidFill>
                  <a:prstClr val="black"/>
                </a:solidFill>
                <a:latin typeface="Calibri" panose="020F0502020204030204"/>
                <a:ea typeface="ＭＳ Ｐゴシック" charset="0"/>
              </a:rPr>
              <a:t>Mental Health Center Ukraine*</a:t>
            </a:r>
          </a:p>
        </p:txBody>
      </p:sp>
    </p:spTree>
    <p:extLst>
      <p:ext uri="{BB962C8B-B14F-4D97-AF65-F5344CB8AC3E}">
        <p14:creationId xmlns:p14="http://schemas.microsoft.com/office/powerpoint/2010/main" val="34874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1" grpId="0" animBg="1"/>
      <p:bldP spid="12"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38D2F98-6FE2-2180-91E0-06303761BE83}"/>
              </a:ext>
            </a:extLst>
          </p:cNvPr>
          <p:cNvSpPr>
            <a:spLocks noGrp="1"/>
          </p:cNvSpPr>
          <p:nvPr>
            <p:ph type="title"/>
          </p:nvPr>
        </p:nvSpPr>
        <p:spPr>
          <a:xfrm>
            <a:off x="440935" y="991985"/>
            <a:ext cx="7597226" cy="742191"/>
          </a:xfrm>
        </p:spPr>
        <p:txBody>
          <a:bodyPr>
            <a:normAutofit fontScale="90000"/>
          </a:bodyPr>
          <a:lstStyle/>
          <a:p>
            <a:r>
              <a:rPr lang="de-DE" dirty="0"/>
              <a:t>Aufenthaltsstatus der Klient*innen Behandlungszentrum (ohne Ukraine-Zentrum)</a:t>
            </a:r>
          </a:p>
        </p:txBody>
      </p:sp>
      <p:sp>
        <p:nvSpPr>
          <p:cNvPr id="8" name="Inhaltsplatzhalter 7">
            <a:extLst>
              <a:ext uri="{FF2B5EF4-FFF2-40B4-BE49-F238E27FC236}">
                <a16:creationId xmlns:a16="http://schemas.microsoft.com/office/drawing/2014/main" id="{C5095D30-F660-62E2-8695-A5066978B96C}"/>
              </a:ext>
            </a:extLst>
          </p:cNvPr>
          <p:cNvSpPr>
            <a:spLocks noGrp="1"/>
          </p:cNvSpPr>
          <p:nvPr>
            <p:ph idx="1"/>
          </p:nvPr>
        </p:nvSpPr>
        <p:spPr>
          <a:xfrm>
            <a:off x="440935" y="1930400"/>
            <a:ext cx="9024129" cy="4660900"/>
          </a:xfrm>
          <a:solidFill>
            <a:schemeClr val="accent2">
              <a:lumMod val="40000"/>
              <a:lumOff val="60000"/>
            </a:schemeClr>
          </a:solidFill>
          <a:ln>
            <a:solidFill>
              <a:srgbClr val="FFC000"/>
            </a:solidFill>
          </a:ln>
        </p:spPr>
        <p:txBody>
          <a:bodyPr>
            <a:noAutofit/>
          </a:bodyPr>
          <a:lstStyle/>
          <a:p>
            <a:endParaRPr lang="de-DE" sz="1100" dirty="0"/>
          </a:p>
          <a:p>
            <a:r>
              <a:rPr lang="de-DE" sz="2000" dirty="0"/>
              <a:t>49 % im Asylverfahren </a:t>
            </a:r>
          </a:p>
          <a:p>
            <a:pPr marL="0" indent="0">
              <a:buNone/>
            </a:pPr>
            <a:endParaRPr lang="de-DE" sz="2000" dirty="0"/>
          </a:p>
          <a:p>
            <a:r>
              <a:rPr lang="de-DE" sz="2000" dirty="0"/>
              <a:t>13 % Aufenthaltserlaubnis nach § 25 Abs.3 wegen schwerer Erkrankung</a:t>
            </a:r>
          </a:p>
          <a:p>
            <a:pPr marL="0" indent="0">
              <a:buNone/>
            </a:pPr>
            <a:endParaRPr lang="de-DE" sz="2000" dirty="0"/>
          </a:p>
          <a:p>
            <a:r>
              <a:rPr lang="de-DE" sz="2000" dirty="0"/>
              <a:t>17 % mit einer Duldung</a:t>
            </a:r>
          </a:p>
          <a:p>
            <a:pPr marL="0" indent="0">
              <a:buNone/>
            </a:pPr>
            <a:endParaRPr lang="de-DE" sz="2000" dirty="0"/>
          </a:p>
          <a:p>
            <a:r>
              <a:rPr lang="de-DE" sz="2000" dirty="0"/>
              <a:t>14 % Flüchtlingsstatus nach der Genfer Konvention</a:t>
            </a:r>
          </a:p>
          <a:p>
            <a:pPr marL="0" indent="0">
              <a:buNone/>
            </a:pPr>
            <a:r>
              <a:rPr lang="de-DE" sz="2000" dirty="0"/>
              <a:t> </a:t>
            </a:r>
          </a:p>
          <a:p>
            <a:r>
              <a:rPr lang="de-DE" sz="2000" dirty="0"/>
              <a:t>1 % Aufenthaltserlaubnis nach §25 Abs.5</a:t>
            </a:r>
          </a:p>
          <a:p>
            <a:endParaRPr lang="de-DE" sz="2000" dirty="0"/>
          </a:p>
          <a:p>
            <a:r>
              <a:rPr lang="de-DE" sz="2000" dirty="0"/>
              <a:t>und anderen Status</a:t>
            </a:r>
          </a:p>
        </p:txBody>
      </p:sp>
    </p:spTree>
    <p:extLst>
      <p:ext uri="{BB962C8B-B14F-4D97-AF65-F5344CB8AC3E}">
        <p14:creationId xmlns:p14="http://schemas.microsoft.com/office/powerpoint/2010/main" val="29531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F840D-6C82-5780-5513-45D9EE450B57}"/>
              </a:ext>
            </a:extLst>
          </p:cNvPr>
          <p:cNvSpPr>
            <a:spLocks noGrp="1"/>
          </p:cNvSpPr>
          <p:nvPr>
            <p:ph type="title"/>
          </p:nvPr>
        </p:nvSpPr>
        <p:spPr>
          <a:xfrm>
            <a:off x="612385" y="1019139"/>
            <a:ext cx="7597226" cy="742191"/>
          </a:xfrm>
        </p:spPr>
        <p:txBody>
          <a:bodyPr/>
          <a:lstStyle/>
          <a:p>
            <a:r>
              <a:rPr lang="de-DE" dirty="0"/>
              <a:t>Anmeldende Stellen  </a:t>
            </a:r>
          </a:p>
        </p:txBody>
      </p:sp>
      <p:sp>
        <p:nvSpPr>
          <p:cNvPr id="3" name="Inhaltsplatzhalter 2">
            <a:extLst>
              <a:ext uri="{FF2B5EF4-FFF2-40B4-BE49-F238E27FC236}">
                <a16:creationId xmlns:a16="http://schemas.microsoft.com/office/drawing/2014/main" id="{7BB7ADA3-71D3-D554-9E73-743295C7B4AB}"/>
              </a:ext>
            </a:extLst>
          </p:cNvPr>
          <p:cNvSpPr>
            <a:spLocks noGrp="1"/>
          </p:cNvSpPr>
          <p:nvPr>
            <p:ph idx="1"/>
          </p:nvPr>
        </p:nvSpPr>
        <p:spPr>
          <a:xfrm>
            <a:off x="612385" y="1761330"/>
            <a:ext cx="8681229" cy="4626770"/>
          </a:xfrm>
          <a:solidFill>
            <a:schemeClr val="accent2">
              <a:lumMod val="40000"/>
              <a:lumOff val="60000"/>
            </a:schemeClr>
          </a:solidFill>
        </p:spPr>
        <p:txBody>
          <a:bodyPr>
            <a:normAutofit/>
          </a:bodyPr>
          <a:lstStyle/>
          <a:p>
            <a:pPr marL="0" indent="0">
              <a:buNone/>
            </a:pPr>
            <a:endParaRPr lang="de-DE" sz="2400" dirty="0"/>
          </a:p>
          <a:p>
            <a:r>
              <a:rPr lang="de-DE" sz="2400" dirty="0"/>
              <a:t>Sozialdienste </a:t>
            </a:r>
          </a:p>
          <a:p>
            <a:r>
              <a:rPr lang="de-DE" sz="2400" dirty="0"/>
              <a:t>Gemeinschaftsunterkünfte</a:t>
            </a:r>
          </a:p>
          <a:p>
            <a:r>
              <a:rPr lang="de-DE" sz="2400" dirty="0" err="1"/>
              <a:t>Rechtsanwält</a:t>
            </a:r>
            <a:r>
              <a:rPr lang="de-DE" sz="2400" dirty="0"/>
              <a:t>*innen </a:t>
            </a:r>
          </a:p>
          <a:p>
            <a:r>
              <a:rPr lang="de-DE" sz="2400" dirty="0" err="1"/>
              <a:t>Ärzt</a:t>
            </a:r>
            <a:r>
              <a:rPr lang="de-DE" sz="2400" dirty="0"/>
              <a:t>*innen </a:t>
            </a:r>
          </a:p>
          <a:p>
            <a:r>
              <a:rPr lang="de-DE" sz="2400" dirty="0"/>
              <a:t>Krankenhäuser</a:t>
            </a:r>
          </a:p>
          <a:p>
            <a:r>
              <a:rPr lang="de-DE" sz="2400" dirty="0"/>
              <a:t>Sozialpsychiatrische Dienste </a:t>
            </a:r>
          </a:p>
          <a:p>
            <a:r>
              <a:rPr lang="de-DE" sz="2400" dirty="0"/>
              <a:t>Vormünder</a:t>
            </a:r>
          </a:p>
          <a:p>
            <a:r>
              <a:rPr lang="de-DE" sz="2400" dirty="0"/>
              <a:t>Kommunale Behörden</a:t>
            </a:r>
          </a:p>
          <a:p>
            <a:r>
              <a:rPr lang="de-DE" sz="2400" dirty="0"/>
              <a:t>Personen, die sich selbst bei Refugio angemeldet hatten</a:t>
            </a:r>
          </a:p>
        </p:txBody>
      </p:sp>
    </p:spTree>
    <p:extLst>
      <p:ext uri="{BB962C8B-B14F-4D97-AF65-F5344CB8AC3E}">
        <p14:creationId xmlns:p14="http://schemas.microsoft.com/office/powerpoint/2010/main" val="133631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7AB4B-165D-EC34-E4B6-001095F1E0C3}"/>
              </a:ext>
            </a:extLst>
          </p:cNvPr>
          <p:cNvSpPr>
            <a:spLocks noGrp="1"/>
          </p:cNvSpPr>
          <p:nvPr>
            <p:ph type="title"/>
          </p:nvPr>
        </p:nvSpPr>
        <p:spPr>
          <a:xfrm>
            <a:off x="529876" y="1213070"/>
            <a:ext cx="7597226" cy="603030"/>
          </a:xfrm>
        </p:spPr>
        <p:txBody>
          <a:bodyPr>
            <a:normAutofit fontScale="90000"/>
          </a:bodyPr>
          <a:lstStyle/>
          <a:p>
            <a:r>
              <a:rPr lang="de-DE" dirty="0">
                <a:latin typeface="Calibri Light" panose="020F0302020204030204" pitchFamily="34" charset="0"/>
                <a:cs typeface="Calibri Light" panose="020F0302020204030204" pitchFamily="34" charset="0"/>
              </a:rPr>
              <a:t>Auswertung von 430 Patient*bei Refugio (2021)</a:t>
            </a:r>
            <a:br>
              <a:rPr lang="de-DE" dirty="0">
                <a:latin typeface="Calibri Light" panose="020F0302020204030204" pitchFamily="34" charset="0"/>
                <a:cs typeface="Calibri Light" panose="020F0302020204030204" pitchFamily="34" charset="0"/>
              </a:rPr>
            </a:br>
            <a:endParaRPr lang="de-DE" dirty="0"/>
          </a:p>
        </p:txBody>
      </p:sp>
      <p:sp>
        <p:nvSpPr>
          <p:cNvPr id="3" name="Inhaltsplatzhalter 2">
            <a:extLst>
              <a:ext uri="{FF2B5EF4-FFF2-40B4-BE49-F238E27FC236}">
                <a16:creationId xmlns:a16="http://schemas.microsoft.com/office/drawing/2014/main" id="{9DFF6E62-4733-99B8-678D-777566272179}"/>
              </a:ext>
            </a:extLst>
          </p:cNvPr>
          <p:cNvSpPr>
            <a:spLocks noGrp="1"/>
          </p:cNvSpPr>
          <p:nvPr>
            <p:ph idx="1"/>
          </p:nvPr>
        </p:nvSpPr>
        <p:spPr>
          <a:xfrm>
            <a:off x="529876" y="1701800"/>
            <a:ext cx="8846248" cy="4597400"/>
          </a:xfrm>
          <a:solidFill>
            <a:schemeClr val="accent2">
              <a:lumMod val="40000"/>
              <a:lumOff val="60000"/>
            </a:schemeClr>
          </a:solidFill>
        </p:spPr>
        <p:txBody>
          <a:bodyPr>
            <a:normAutofit fontScale="85000" lnSpcReduction="20000"/>
          </a:bodyPr>
          <a:lstStyle/>
          <a:p>
            <a:pPr marL="0" indent="0">
              <a:lnSpc>
                <a:spcPct val="110000"/>
              </a:lnSpc>
              <a:buNone/>
            </a:pPr>
            <a:br>
              <a:rPr lang="de-DE" dirty="0">
                <a:cs typeface="Calibri Light" panose="020F0302020204030204" pitchFamily="34" charset="0"/>
              </a:rPr>
            </a:br>
            <a:r>
              <a:rPr lang="de-DE" dirty="0">
                <a:cs typeface="Calibri Light" panose="020F0302020204030204" pitchFamily="34" charset="0"/>
              </a:rPr>
              <a:t>PTBS (mit Abstand am häufigsten), Depression</a:t>
            </a:r>
          </a:p>
          <a:p>
            <a:pPr marL="0" indent="0">
              <a:lnSpc>
                <a:spcPct val="110000"/>
              </a:lnSpc>
              <a:buNone/>
            </a:pPr>
            <a:endParaRPr lang="de-DE" u="sng" dirty="0">
              <a:cs typeface="Calibri Light" panose="020F0302020204030204" pitchFamily="34" charset="0"/>
            </a:endParaRPr>
          </a:p>
          <a:p>
            <a:pPr marL="0" indent="0">
              <a:lnSpc>
                <a:spcPct val="110000"/>
              </a:lnSpc>
              <a:buNone/>
            </a:pPr>
            <a:r>
              <a:rPr lang="de-DE" u="sng" dirty="0">
                <a:cs typeface="Calibri Light" panose="020F0302020204030204" pitchFamily="34" charset="0"/>
              </a:rPr>
              <a:t>Häufigste Gründe für Beschwerden:</a:t>
            </a:r>
          </a:p>
          <a:p>
            <a:pPr marL="0" indent="0">
              <a:lnSpc>
                <a:spcPct val="110000"/>
              </a:lnSpc>
              <a:buNone/>
            </a:pPr>
            <a:r>
              <a:rPr lang="de-DE" dirty="0">
                <a:cs typeface="Calibri Light" panose="020F0302020204030204" pitchFamily="34" charset="0"/>
              </a:rPr>
              <a:t>Zwangsweise Trennung von Angehörigen, Verlust von Angehörigen, Kriegserlebnisse, geschlechtsspezifische Verfolgung und Inhaftierung aufgrund politischer Verfolgung.</a:t>
            </a:r>
          </a:p>
          <a:p>
            <a:pPr marL="0" indent="0">
              <a:lnSpc>
                <a:spcPct val="110000"/>
              </a:lnSpc>
              <a:buNone/>
            </a:pPr>
            <a:r>
              <a:rPr lang="de-DE" dirty="0">
                <a:cs typeface="Calibri Light" panose="020F0302020204030204" pitchFamily="34" charset="0"/>
              </a:rPr>
              <a:t>341 Mal Angabe von Folter (Mehrfachbenennung möglich), 16 Personen Angehörige von Folterüberlebenden.</a:t>
            </a:r>
          </a:p>
          <a:p>
            <a:pPr marL="0" indent="0">
              <a:lnSpc>
                <a:spcPct val="110000"/>
              </a:lnSpc>
              <a:buNone/>
            </a:pPr>
            <a:endParaRPr lang="de-DE" dirty="0">
              <a:cs typeface="Calibri Light" panose="020F0302020204030204" pitchFamily="34" charset="0"/>
            </a:endParaRPr>
          </a:p>
          <a:p>
            <a:pPr marL="0" indent="0">
              <a:lnSpc>
                <a:spcPct val="110000"/>
              </a:lnSpc>
              <a:buNone/>
            </a:pPr>
            <a:r>
              <a:rPr lang="de-DE" dirty="0">
                <a:cs typeface="Calibri Light" panose="020F0302020204030204" pitchFamily="34" charset="0"/>
              </a:rPr>
              <a:t>286 Patient*innen zusätzlich in psychiatrischer Behandlung</a:t>
            </a:r>
          </a:p>
          <a:p>
            <a:pPr marL="0" indent="0">
              <a:lnSpc>
                <a:spcPct val="110000"/>
              </a:lnSpc>
              <a:buNone/>
            </a:pPr>
            <a:endParaRPr lang="de-DE" dirty="0">
              <a:cs typeface="Calibri Light" panose="020F0302020204030204" pitchFamily="34" charset="0"/>
            </a:endParaRPr>
          </a:p>
          <a:p>
            <a:pPr marL="0" indent="0">
              <a:lnSpc>
                <a:spcPct val="110000"/>
              </a:lnSpc>
              <a:buNone/>
            </a:pPr>
            <a:r>
              <a:rPr lang="de-DE" dirty="0">
                <a:cs typeface="Calibri Light" panose="020F0302020204030204" pitchFamily="34" charset="0"/>
              </a:rPr>
              <a:t>243 Patient*innen mit Suizidalität (82 mit Suizidversuch, davon 5 Kinder und 17 Jugendliche)</a:t>
            </a:r>
          </a:p>
        </p:txBody>
      </p:sp>
    </p:spTree>
    <p:extLst>
      <p:ext uri="{BB962C8B-B14F-4D97-AF65-F5344CB8AC3E}">
        <p14:creationId xmlns:p14="http://schemas.microsoft.com/office/powerpoint/2010/main" val="37592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73EEE-0E18-1C63-7ACF-66BC8B837EAF}"/>
              </a:ext>
            </a:extLst>
          </p:cNvPr>
          <p:cNvSpPr>
            <a:spLocks noGrp="1"/>
          </p:cNvSpPr>
          <p:nvPr>
            <p:ph type="title"/>
          </p:nvPr>
        </p:nvSpPr>
        <p:spPr>
          <a:xfrm>
            <a:off x="818185" y="824835"/>
            <a:ext cx="7597226" cy="603030"/>
          </a:xfrm>
        </p:spPr>
        <p:txBody>
          <a:bodyPr/>
          <a:lstStyle/>
          <a:p>
            <a:r>
              <a:rPr lang="de-DE" dirty="0"/>
              <a:t>Finanzierung </a:t>
            </a:r>
          </a:p>
        </p:txBody>
      </p:sp>
      <p:pic>
        <p:nvPicPr>
          <p:cNvPr id="4" name="Inhaltsplatzhalter 3">
            <a:extLst>
              <a:ext uri="{FF2B5EF4-FFF2-40B4-BE49-F238E27FC236}">
                <a16:creationId xmlns:a16="http://schemas.microsoft.com/office/drawing/2014/main" id="{F9BA31FA-C054-D9A3-864C-3D4034E0E635}"/>
              </a:ext>
            </a:extLst>
          </p:cNvPr>
          <p:cNvPicPr>
            <a:picLocks noGrp="1" noChangeAspect="1"/>
          </p:cNvPicPr>
          <p:nvPr>
            <p:ph idx="1"/>
          </p:nvPr>
        </p:nvPicPr>
        <p:blipFill>
          <a:blip r:embed="rId2"/>
          <a:stretch>
            <a:fillRect/>
          </a:stretch>
        </p:blipFill>
        <p:spPr>
          <a:xfrm>
            <a:off x="818186" y="1424455"/>
            <a:ext cx="6968683" cy="4492502"/>
          </a:xfrm>
          <a:prstGeom prst="rect">
            <a:avLst/>
          </a:prstGeom>
          <a:solidFill>
            <a:schemeClr val="accent2">
              <a:lumMod val="40000"/>
              <a:lumOff val="60000"/>
            </a:schemeClr>
          </a:solidFill>
        </p:spPr>
      </p:pic>
      <p:pic>
        <p:nvPicPr>
          <p:cNvPr id="5" name="Grafik 4" descr="Ein Bild, das Text, Screenshot, Diagramm, Kreis enthält.">
            <a:extLst>
              <a:ext uri="{FF2B5EF4-FFF2-40B4-BE49-F238E27FC236}">
                <a16:creationId xmlns:a16="http://schemas.microsoft.com/office/drawing/2014/main" id="{2F01A6E8-A6BE-7771-7623-F94CA74935C7}"/>
              </a:ext>
            </a:extLst>
          </p:cNvPr>
          <p:cNvPicPr>
            <a:picLocks noChangeAspect="1"/>
          </p:cNvPicPr>
          <p:nvPr/>
        </p:nvPicPr>
        <p:blipFill>
          <a:blip r:embed="rId3"/>
          <a:stretch>
            <a:fillRect/>
          </a:stretch>
        </p:blipFill>
        <p:spPr>
          <a:xfrm>
            <a:off x="818185" y="1509712"/>
            <a:ext cx="7023354" cy="4705350"/>
          </a:xfrm>
          <a:prstGeom prst="rect">
            <a:avLst/>
          </a:prstGeom>
        </p:spPr>
      </p:pic>
    </p:spTree>
    <p:extLst>
      <p:ext uri="{BB962C8B-B14F-4D97-AF65-F5344CB8AC3E}">
        <p14:creationId xmlns:p14="http://schemas.microsoft.com/office/powerpoint/2010/main" val="3808487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1C863C6-6478-664E-F133-B6E28B8A8F77}"/>
              </a:ext>
            </a:extLst>
          </p:cNvPr>
          <p:cNvSpPr>
            <a:spLocks noGrp="1"/>
          </p:cNvSpPr>
          <p:nvPr>
            <p:ph type="title"/>
          </p:nvPr>
        </p:nvSpPr>
        <p:spPr/>
        <p:txBody>
          <a:bodyPr/>
          <a:lstStyle/>
          <a:p>
            <a:r>
              <a:rPr lang="de-DE" dirty="0"/>
              <a:t>Um wen geht es? Und warum kommen diese Menschen nicht in der Regelversorgung an?</a:t>
            </a:r>
          </a:p>
        </p:txBody>
      </p:sp>
    </p:spTree>
    <p:extLst>
      <p:ext uri="{BB962C8B-B14F-4D97-AF65-F5344CB8AC3E}">
        <p14:creationId xmlns:p14="http://schemas.microsoft.com/office/powerpoint/2010/main" val="829267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a:graphicFrameLocks/>
          </p:cNvGraphicFramePr>
          <p:nvPr>
            <p:extLst>
              <p:ext uri="{D42A27DB-BD31-4B8C-83A1-F6EECF244321}">
                <p14:modId xmlns:p14="http://schemas.microsoft.com/office/powerpoint/2010/main" val="3402552284"/>
              </p:ext>
            </p:extLst>
          </p:nvPr>
        </p:nvGraphicFramePr>
        <p:xfrm>
          <a:off x="133349" y="1181100"/>
          <a:ext cx="8248651"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a:xfrm>
            <a:off x="713581" y="215116"/>
            <a:ext cx="8420100" cy="1143000"/>
          </a:xfrm>
        </p:spPr>
        <p:txBody>
          <a:bodyPr/>
          <a:lstStyle/>
          <a:p>
            <a:r>
              <a:rPr lang="de-DE" sz="2800" dirty="0"/>
              <a:t>Zuwanderung nach Deutschland</a:t>
            </a:r>
            <a:br>
              <a:rPr lang="de-DE" sz="2800" dirty="0"/>
            </a:br>
            <a:r>
              <a:rPr lang="de-DE" sz="2800" dirty="0"/>
              <a:t>1990-2023</a:t>
            </a:r>
            <a:br>
              <a:rPr lang="de-DE" sz="2800" dirty="0"/>
            </a:br>
            <a:endParaRPr lang="de-DE" sz="2800" dirty="0"/>
          </a:p>
        </p:txBody>
      </p:sp>
      <p:sp>
        <p:nvSpPr>
          <p:cNvPr id="3" name="Foliennummernplatzhalter 2"/>
          <p:cNvSpPr>
            <a:spLocks noGrp="1"/>
          </p:cNvSpPr>
          <p:nvPr>
            <p:ph type="sldNum" sz="quarter" idx="12"/>
          </p:nvPr>
        </p:nvSpPr>
        <p:spPr/>
        <p:txBody>
          <a:bodyPr/>
          <a:lstStyle/>
          <a:p>
            <a:fld id="{FD007CDA-A37D-4E15-8D69-2FB07C60A2EC}" type="slidenum">
              <a:rPr lang="de-DE" smtClean="0"/>
              <a:pPr/>
              <a:t>3</a:t>
            </a:fld>
            <a:endParaRPr lang="de-DE"/>
          </a:p>
        </p:txBody>
      </p:sp>
      <p:sp>
        <p:nvSpPr>
          <p:cNvPr id="5" name="Rechteck 4"/>
          <p:cNvSpPr/>
          <p:nvPr/>
        </p:nvSpPr>
        <p:spPr bwMode="auto">
          <a:xfrm>
            <a:off x="7368162" y="3027589"/>
            <a:ext cx="397888" cy="211016"/>
          </a:xfrm>
          <a:prstGeom prst="rect">
            <a:avLst/>
          </a:prstGeom>
          <a:solidFill>
            <a:srgbClr val="FF66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900" b="1" i="0" u="none" strike="noStrike" cap="none" normalizeH="0" baseline="0" dirty="0">
                <a:ln>
                  <a:noFill/>
                </a:ln>
                <a:solidFill>
                  <a:schemeClr val="tx2"/>
                </a:solidFill>
                <a:effectLst/>
                <a:latin typeface="Arial" charset="0"/>
              </a:rPr>
              <a:t>C-19</a:t>
            </a:r>
          </a:p>
        </p:txBody>
      </p:sp>
      <p:sp>
        <p:nvSpPr>
          <p:cNvPr id="7" name="Textfeld 6"/>
          <p:cNvSpPr txBox="1"/>
          <p:nvPr/>
        </p:nvSpPr>
        <p:spPr>
          <a:xfrm>
            <a:off x="4791075" y="6486525"/>
            <a:ext cx="4848225" cy="215444"/>
          </a:xfrm>
          <a:prstGeom prst="rect">
            <a:avLst/>
          </a:prstGeom>
          <a:noFill/>
        </p:spPr>
        <p:txBody>
          <a:bodyPr wrap="square" rtlCol="0">
            <a:spAutoFit/>
          </a:bodyPr>
          <a:lstStyle/>
          <a:p>
            <a:pPr algn="r"/>
            <a:r>
              <a:rPr lang="de-DE" sz="800" dirty="0"/>
              <a:t>Quellen: Statistisches Bundesamt, BAMF, Mediendienst Migration</a:t>
            </a:r>
          </a:p>
        </p:txBody>
      </p:sp>
    </p:spTree>
    <p:extLst>
      <p:ext uri="{BB962C8B-B14F-4D97-AF65-F5344CB8AC3E}">
        <p14:creationId xmlns:p14="http://schemas.microsoft.com/office/powerpoint/2010/main" val="236599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BE4679F-12E8-BB90-134F-687D3EF07627}"/>
              </a:ext>
            </a:extLst>
          </p:cNvPr>
          <p:cNvSpPr>
            <a:spLocks noGrp="1"/>
          </p:cNvSpPr>
          <p:nvPr>
            <p:ph idx="1"/>
          </p:nvPr>
        </p:nvSpPr>
        <p:spPr>
          <a:xfrm>
            <a:off x="323071" y="1385888"/>
            <a:ext cx="9250022" cy="4657719"/>
          </a:xfrm>
        </p:spPr>
        <p:txBody>
          <a:bodyPr>
            <a:normAutofit lnSpcReduction="10000"/>
          </a:bodyPr>
          <a:lstStyle/>
          <a:p>
            <a:r>
              <a:rPr lang="de-DE" sz="2113" dirty="0">
                <a:solidFill>
                  <a:srgbClr val="000000"/>
                </a:solidFill>
              </a:rPr>
              <a:t>Über 228.673 Asylanträge hat das BAMF zwischen im Jahr 2022 entschieden. 128.463 Personen wurde Schutz zugesprochen. Das ergibt eine Schutzquote von </a:t>
            </a:r>
            <a:r>
              <a:rPr lang="de-DE" sz="2113" b="1" dirty="0">
                <a:solidFill>
                  <a:srgbClr val="000000"/>
                </a:solidFill>
              </a:rPr>
              <a:t>56,2 Prozent </a:t>
            </a:r>
            <a:r>
              <a:rPr lang="de-DE" sz="2113" dirty="0">
                <a:solidFill>
                  <a:srgbClr val="000000"/>
                </a:solidFill>
              </a:rPr>
              <a:t>(Gesamtschutzquote). Die bereinigte Schutzquote liegt bei über 72%.</a:t>
            </a:r>
          </a:p>
          <a:p>
            <a:r>
              <a:rPr lang="de-DE" sz="2113" dirty="0">
                <a:solidFill>
                  <a:srgbClr val="000000"/>
                </a:solidFill>
              </a:rPr>
              <a:t>Hinzu kommt noch: rund ein Drittel aller Klagen führt zusätzlich noch zu einem Aufenthalt</a:t>
            </a:r>
          </a:p>
          <a:p>
            <a:pPr algn="l"/>
            <a:r>
              <a:rPr lang="de-DE" sz="2113" dirty="0">
                <a:solidFill>
                  <a:srgbClr val="000000"/>
                </a:solidFill>
              </a:rPr>
              <a:t>Unter den Asylbewerber*innen, die 2022 in Deutschland einen Antrag gestellt haben, waren rund ein Drittel Mädchen und Frauen. In der Altersgruppe der 18- bis 25-Jährigen gab es mit rund 17 Prozent den geringsten Frauenanteil. Unter den Kindern (unter 16 Jahre) und in der Altersgruppe ab 55 ist das Geschlechterverhältnis ausgeglichener, hier überwiegt der Anteil der Jungen nur leicht.</a:t>
            </a:r>
          </a:p>
          <a:p>
            <a:pPr algn="l"/>
            <a:r>
              <a:rPr lang="de-DE" sz="2113" dirty="0">
                <a:solidFill>
                  <a:srgbClr val="000000"/>
                </a:solidFill>
              </a:rPr>
              <a:t>Die Flüchtlinge sind im Durchschnitt sehr jung: Rund 73 Prozent der Asylbewerber*innen, die 2022 einen Antrag gestellt haben, waren unter 30 Jahre alt. Minderjährige machten etwa 37 Prozent der Asylbewerber*innen aus.</a:t>
            </a:r>
          </a:p>
          <a:p>
            <a:pPr algn="l"/>
            <a:r>
              <a:rPr lang="de-DE" sz="2113" dirty="0">
                <a:solidFill>
                  <a:srgbClr val="000000"/>
                </a:solidFill>
              </a:rPr>
              <a:t>Mehr als die Hälfte kam aus Syrien und Afghanistan</a:t>
            </a:r>
          </a:p>
        </p:txBody>
      </p:sp>
      <p:sp>
        <p:nvSpPr>
          <p:cNvPr id="5" name="Fußzeilenplatzhalter 4">
            <a:extLst>
              <a:ext uri="{FF2B5EF4-FFF2-40B4-BE49-F238E27FC236}">
                <a16:creationId xmlns:a16="http://schemas.microsoft.com/office/drawing/2014/main" id="{675B15D0-C00B-F762-1709-06324F9C9DF1}"/>
              </a:ext>
            </a:extLst>
          </p:cNvPr>
          <p:cNvSpPr>
            <a:spLocks noGrp="1"/>
          </p:cNvSpPr>
          <p:nvPr>
            <p:ph type="ftr" sz="quarter" idx="11"/>
          </p:nvPr>
        </p:nvSpPr>
        <p:spPr/>
        <p:txBody>
          <a:bodyPr/>
          <a:lstStyle/>
          <a:p>
            <a:pPr defTabSz="742950" fontAlgn="auto">
              <a:spcBef>
                <a:spcPts val="0"/>
              </a:spcBef>
              <a:spcAft>
                <a:spcPts val="0"/>
              </a:spcAft>
              <a:defRPr/>
            </a:pPr>
            <a:r>
              <a:rPr lang="de-DE">
                <a:solidFill>
                  <a:prstClr val="black">
                    <a:tint val="75000"/>
                  </a:prstClr>
                </a:solidFill>
                <a:latin typeface="Calibri" panose="020F0502020204030204"/>
              </a:rPr>
              <a:t>BAMF, Aktuelle Zahlen zu Asyl, 12/2022</a:t>
            </a:r>
          </a:p>
        </p:txBody>
      </p:sp>
    </p:spTree>
    <p:extLst>
      <p:ext uri="{BB962C8B-B14F-4D97-AF65-F5344CB8AC3E}">
        <p14:creationId xmlns:p14="http://schemas.microsoft.com/office/powerpoint/2010/main" val="408380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1939F79-C5B1-B3E8-4571-9386F004899B}"/>
              </a:ext>
            </a:extLst>
          </p:cNvPr>
          <p:cNvPicPr>
            <a:picLocks noGrp="1" noChangeAspect="1"/>
          </p:cNvPicPr>
          <p:nvPr>
            <p:ph idx="1"/>
          </p:nvPr>
        </p:nvPicPr>
        <p:blipFill>
          <a:blip r:embed="rId2"/>
          <a:stretch>
            <a:fillRect/>
          </a:stretch>
        </p:blipFill>
        <p:spPr>
          <a:xfrm>
            <a:off x="1104900" y="1226350"/>
            <a:ext cx="7698887" cy="5123650"/>
          </a:xfrm>
        </p:spPr>
      </p:pic>
    </p:spTree>
    <p:extLst>
      <p:ext uri="{BB962C8B-B14F-4D97-AF65-F5344CB8AC3E}">
        <p14:creationId xmlns:p14="http://schemas.microsoft.com/office/powerpoint/2010/main" val="333414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C11D9B-C9D7-CCB7-9373-42FF4CC1BE05}"/>
              </a:ext>
            </a:extLst>
          </p:cNvPr>
          <p:cNvPicPr>
            <a:picLocks noChangeAspect="1" noChangeArrowheads="1"/>
          </p:cNvPicPr>
          <p:nvPr/>
        </p:nvPicPr>
        <p:blipFill>
          <a:blip r:embed="rId2" cstate="print"/>
          <a:srcRect/>
          <a:stretch>
            <a:fillRect/>
          </a:stretch>
        </p:blipFill>
        <p:spPr bwMode="auto">
          <a:xfrm>
            <a:off x="1" y="0"/>
            <a:ext cx="9905999" cy="7769029"/>
          </a:xfrm>
          <a:prstGeom prst="rect">
            <a:avLst/>
          </a:prstGeom>
          <a:noFill/>
          <a:ln w="9525">
            <a:noFill/>
            <a:miter lim="800000"/>
            <a:headEnd/>
            <a:tailEnd/>
          </a:ln>
          <a:effectLst/>
        </p:spPr>
      </p:pic>
    </p:spTree>
    <p:extLst>
      <p:ext uri="{BB962C8B-B14F-4D97-AF65-F5344CB8AC3E}">
        <p14:creationId xmlns:p14="http://schemas.microsoft.com/office/powerpoint/2010/main" val="312754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el 1"/>
          <p:cNvSpPr>
            <a:spLocks noGrp="1"/>
          </p:cNvSpPr>
          <p:nvPr>
            <p:ph type="title"/>
          </p:nvPr>
        </p:nvSpPr>
        <p:spPr bwMode="auto">
          <a:xfrm>
            <a:off x="1262757" y="737098"/>
            <a:ext cx="6686550" cy="35212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r>
              <a:rPr lang="de-DE" sz="1950" dirty="0">
                <a:latin typeface="Calibri" charset="0"/>
                <a:ea typeface="MS PGothic" charset="0"/>
              </a:rPr>
              <a:t>Durchschnittlicher Wert bei relevanten Postmigrationsstressoren  </a:t>
            </a:r>
            <a:br>
              <a:rPr lang="de-DE" sz="1463" dirty="0">
                <a:latin typeface="Calibri" charset="0"/>
                <a:ea typeface="MS PGothic" charset="0"/>
              </a:rPr>
            </a:br>
            <a:r>
              <a:rPr lang="de-DE" sz="1463" dirty="0">
                <a:latin typeface="Calibri" charset="0"/>
                <a:ea typeface="MS PGothic" charset="0"/>
              </a:rPr>
              <a:t>Befragung von 45 Afghan*innen (7 Tage)</a:t>
            </a:r>
            <a:br>
              <a:rPr lang="de-DE" sz="1463" dirty="0">
                <a:latin typeface="Calibri" charset="0"/>
                <a:ea typeface="MS PGothic" charset="0"/>
              </a:rPr>
            </a:br>
            <a:br>
              <a:rPr lang="de-DE" sz="1463" dirty="0">
                <a:latin typeface="Calibri" charset="0"/>
                <a:ea typeface="MS PGothic" charset="0"/>
              </a:rPr>
            </a:br>
            <a:endParaRPr lang="de-DE" sz="1463" dirty="0">
              <a:latin typeface="Calibri" charset="0"/>
              <a:ea typeface="MS PGothic"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762218718"/>
              </p:ext>
            </p:extLst>
          </p:nvPr>
        </p:nvGraphicFramePr>
        <p:xfrm>
          <a:off x="1325597" y="1513954"/>
          <a:ext cx="6970678" cy="4180666"/>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878019B3-71F2-BFDC-2A0D-BE963555C64D}"/>
              </a:ext>
            </a:extLst>
          </p:cNvPr>
          <p:cNvSpPr>
            <a:spLocks noGrp="1"/>
          </p:cNvSpPr>
          <p:nvPr>
            <p:ph type="ftr" sz="quarter" idx="11"/>
          </p:nvPr>
        </p:nvSpPr>
        <p:spPr>
          <a:xfrm>
            <a:off x="221574" y="5694620"/>
            <a:ext cx="9178724" cy="296664"/>
          </a:xfrm>
        </p:spPr>
        <p:txBody>
          <a:bodyPr/>
          <a:lstStyle/>
          <a:p>
            <a:pPr algn="l" defTabSz="742950" fontAlgn="auto">
              <a:spcBef>
                <a:spcPts val="0"/>
              </a:spcBef>
              <a:spcAft>
                <a:spcPts val="0"/>
              </a:spcAft>
            </a:pPr>
            <a:r>
              <a:rPr lang="de-DE" sz="1138" dirty="0">
                <a:solidFill>
                  <a:prstClr val="black"/>
                </a:solidFill>
                <a:latin typeface="Calibri"/>
              </a:rPr>
              <a:t>Koch, T., Liedl, A., </a:t>
            </a:r>
            <a:r>
              <a:rPr lang="de-DE" sz="1138" dirty="0" err="1">
                <a:solidFill>
                  <a:prstClr val="black"/>
                </a:solidFill>
                <a:latin typeface="Calibri"/>
              </a:rPr>
              <a:t>Takano</a:t>
            </a:r>
            <a:r>
              <a:rPr lang="de-DE" sz="1138" dirty="0">
                <a:solidFill>
                  <a:prstClr val="black"/>
                </a:solidFill>
                <a:latin typeface="Calibri"/>
              </a:rPr>
              <a:t>, K., Ehring, T. (2020). Daily </a:t>
            </a:r>
            <a:r>
              <a:rPr lang="de-DE" sz="1138" dirty="0" err="1">
                <a:solidFill>
                  <a:prstClr val="black"/>
                </a:solidFill>
                <a:latin typeface="Calibri"/>
              </a:rPr>
              <a:t>worry</a:t>
            </a:r>
            <a:r>
              <a:rPr lang="de-DE" sz="1138" dirty="0">
                <a:solidFill>
                  <a:prstClr val="black"/>
                </a:solidFill>
                <a:latin typeface="Calibri"/>
              </a:rPr>
              <a:t> in </a:t>
            </a:r>
            <a:r>
              <a:rPr lang="de-DE" sz="1138" dirty="0" err="1">
                <a:solidFill>
                  <a:prstClr val="black"/>
                </a:solidFill>
                <a:latin typeface="Calibri"/>
              </a:rPr>
              <a:t>trauma-exposed</a:t>
            </a:r>
            <a:r>
              <a:rPr lang="de-DE" sz="1138" dirty="0">
                <a:solidFill>
                  <a:prstClr val="black"/>
                </a:solidFill>
                <a:latin typeface="Calibri"/>
              </a:rPr>
              <a:t> Afghan </a:t>
            </a:r>
            <a:r>
              <a:rPr lang="de-DE" sz="1138" dirty="0" err="1">
                <a:solidFill>
                  <a:prstClr val="black"/>
                </a:solidFill>
                <a:latin typeface="Calibri"/>
              </a:rPr>
              <a:t>refugees</a:t>
            </a:r>
            <a:r>
              <a:rPr lang="de-DE" sz="1138" dirty="0">
                <a:solidFill>
                  <a:prstClr val="black"/>
                </a:solidFill>
                <a:latin typeface="Calibri"/>
              </a:rPr>
              <a:t>: </a:t>
            </a:r>
            <a:r>
              <a:rPr lang="de-DE" sz="1138" dirty="0" err="1">
                <a:solidFill>
                  <a:prstClr val="black"/>
                </a:solidFill>
                <a:latin typeface="Calibri"/>
              </a:rPr>
              <a:t>Relationsship</a:t>
            </a:r>
            <a:r>
              <a:rPr lang="de-DE" sz="1138" dirty="0">
                <a:solidFill>
                  <a:prstClr val="black"/>
                </a:solidFill>
                <a:latin typeface="Calibri"/>
              </a:rPr>
              <a:t> </a:t>
            </a:r>
            <a:r>
              <a:rPr lang="de-DE" sz="1138" dirty="0" err="1">
                <a:solidFill>
                  <a:prstClr val="black"/>
                </a:solidFill>
                <a:latin typeface="Calibri"/>
              </a:rPr>
              <a:t>with</a:t>
            </a:r>
            <a:r>
              <a:rPr lang="de-DE" sz="1138" dirty="0">
                <a:solidFill>
                  <a:prstClr val="black"/>
                </a:solidFill>
                <a:latin typeface="Calibri"/>
              </a:rPr>
              <a:t> </a:t>
            </a:r>
            <a:r>
              <a:rPr lang="de-DE" sz="1138" dirty="0" err="1">
                <a:solidFill>
                  <a:prstClr val="black"/>
                </a:solidFill>
                <a:latin typeface="Calibri"/>
              </a:rPr>
              <a:t>affect</a:t>
            </a:r>
            <a:r>
              <a:rPr lang="de-DE" sz="1138" dirty="0">
                <a:solidFill>
                  <a:prstClr val="black"/>
                </a:solidFill>
                <a:latin typeface="Calibri"/>
              </a:rPr>
              <a:t> and </a:t>
            </a:r>
            <a:r>
              <a:rPr lang="de-DE" sz="1138" dirty="0" err="1">
                <a:solidFill>
                  <a:prstClr val="black"/>
                </a:solidFill>
                <a:latin typeface="Calibri"/>
              </a:rPr>
              <a:t>sleep</a:t>
            </a:r>
            <a:r>
              <a:rPr lang="de-DE" sz="1138" dirty="0">
                <a:solidFill>
                  <a:prstClr val="black"/>
                </a:solidFill>
                <a:latin typeface="Calibri"/>
              </a:rPr>
              <a:t> in a </a:t>
            </a:r>
            <a:r>
              <a:rPr lang="de-DE" sz="1138" dirty="0" err="1">
                <a:solidFill>
                  <a:prstClr val="black"/>
                </a:solidFill>
                <a:latin typeface="Calibri"/>
              </a:rPr>
              <a:t>study</a:t>
            </a:r>
            <a:r>
              <a:rPr lang="de-DE" sz="1138" dirty="0">
                <a:solidFill>
                  <a:prstClr val="black"/>
                </a:solidFill>
                <a:latin typeface="Calibri"/>
              </a:rPr>
              <a:t> </a:t>
            </a:r>
            <a:r>
              <a:rPr lang="de-DE" sz="1138" dirty="0" err="1">
                <a:solidFill>
                  <a:prstClr val="black"/>
                </a:solidFill>
                <a:latin typeface="Calibri"/>
              </a:rPr>
              <a:t>using</a:t>
            </a:r>
            <a:r>
              <a:rPr lang="de-DE" sz="1138" dirty="0">
                <a:solidFill>
                  <a:prstClr val="black"/>
                </a:solidFill>
                <a:latin typeface="Calibri"/>
              </a:rPr>
              <a:t> </a:t>
            </a:r>
            <a:r>
              <a:rPr lang="de-DE" sz="1138" dirty="0" err="1">
                <a:solidFill>
                  <a:prstClr val="black"/>
                </a:solidFill>
                <a:latin typeface="Calibri"/>
              </a:rPr>
              <a:t>ecological</a:t>
            </a:r>
            <a:r>
              <a:rPr lang="de-DE" sz="1138" dirty="0">
                <a:solidFill>
                  <a:prstClr val="black"/>
                </a:solidFill>
                <a:latin typeface="Calibri"/>
              </a:rPr>
              <a:t> </a:t>
            </a:r>
            <a:r>
              <a:rPr lang="de-DE" sz="1138" dirty="0" err="1">
                <a:solidFill>
                  <a:prstClr val="black"/>
                </a:solidFill>
                <a:latin typeface="Calibri"/>
              </a:rPr>
              <a:t>momentary</a:t>
            </a:r>
            <a:r>
              <a:rPr lang="de-DE" sz="1138" dirty="0">
                <a:solidFill>
                  <a:prstClr val="black"/>
                </a:solidFill>
                <a:latin typeface="Calibri"/>
              </a:rPr>
              <a:t> </a:t>
            </a:r>
            <a:r>
              <a:rPr lang="de-DE" sz="1138" dirty="0" err="1">
                <a:solidFill>
                  <a:prstClr val="black"/>
                </a:solidFill>
                <a:latin typeface="Calibri"/>
              </a:rPr>
              <a:t>assessment</a:t>
            </a:r>
            <a:r>
              <a:rPr lang="de-DE" sz="1138" dirty="0">
                <a:solidFill>
                  <a:prstClr val="black"/>
                </a:solidFill>
                <a:latin typeface="Calibri"/>
              </a:rPr>
              <a:t>. </a:t>
            </a:r>
            <a:r>
              <a:rPr lang="de-DE" sz="1138" dirty="0" err="1">
                <a:solidFill>
                  <a:prstClr val="black"/>
                </a:solidFill>
                <a:latin typeface="Calibri"/>
              </a:rPr>
              <a:t>Cognitive</a:t>
            </a:r>
            <a:r>
              <a:rPr lang="de-DE" sz="1138" dirty="0">
                <a:solidFill>
                  <a:prstClr val="black"/>
                </a:solidFill>
                <a:latin typeface="Calibri"/>
              </a:rPr>
              <a:t> Therapy and Research, 44, 645-658</a:t>
            </a:r>
            <a:r>
              <a:rPr lang="de-DE" sz="1463" dirty="0">
                <a:solidFill>
                  <a:prstClr val="black">
                    <a:tint val="75000"/>
                  </a:prstClr>
                </a:solidFill>
                <a:latin typeface="Calibri"/>
              </a:rPr>
              <a:t>.</a:t>
            </a:r>
          </a:p>
        </p:txBody>
      </p:sp>
    </p:spTree>
    <p:extLst>
      <p:ext uri="{BB962C8B-B14F-4D97-AF65-F5344CB8AC3E}">
        <p14:creationId xmlns:p14="http://schemas.microsoft.com/office/powerpoint/2010/main" val="867875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687389"/>
            <a:ext cx="8915400" cy="1143000"/>
          </a:xfrm>
        </p:spPr>
        <p:txBody>
          <a:bodyPr>
            <a:normAutofit fontScale="90000"/>
          </a:bodyPr>
          <a:lstStyle/>
          <a:p>
            <a:r>
              <a:rPr lang="de-DE" dirty="0"/>
              <a:t>Konzept der sequentiellen Traumatisierung, </a:t>
            </a:r>
            <a:br>
              <a:rPr lang="de-DE" dirty="0"/>
            </a:br>
            <a:r>
              <a:rPr lang="de-DE" dirty="0"/>
              <a:t>Hans </a:t>
            </a:r>
            <a:r>
              <a:rPr lang="de-DE" dirty="0" err="1"/>
              <a:t>Keilson</a:t>
            </a:r>
            <a:r>
              <a:rPr lang="de-DE" dirty="0"/>
              <a:t> (1979)</a:t>
            </a:r>
          </a:p>
        </p:txBody>
      </p:sp>
      <p:sp>
        <p:nvSpPr>
          <p:cNvPr id="3" name="Inhaltsplatzhalter 2"/>
          <p:cNvSpPr>
            <a:spLocks noGrp="1"/>
          </p:cNvSpPr>
          <p:nvPr>
            <p:ph idx="1"/>
          </p:nvPr>
        </p:nvSpPr>
        <p:spPr>
          <a:xfrm>
            <a:off x="495300" y="2012951"/>
            <a:ext cx="8915400" cy="4525963"/>
          </a:xfrm>
        </p:spPr>
        <p:txBody>
          <a:bodyPr>
            <a:normAutofit fontScale="92500" lnSpcReduction="10000"/>
          </a:bodyPr>
          <a:lstStyle/>
          <a:p>
            <a:r>
              <a:rPr lang="de-DE" sz="2264" dirty="0"/>
              <a:t>Studie mit 204 jüdischen Kriegswaisen zeigte, dass die Ausprägung von psychischen Problemen in der Zusammenschau verschiedener Phasen/Sequenzen gesehen werden muss: </a:t>
            </a:r>
          </a:p>
          <a:p>
            <a:endParaRPr lang="de-DE" sz="2264" dirty="0"/>
          </a:p>
          <a:p>
            <a:r>
              <a:rPr lang="de-DE" sz="2264" dirty="0"/>
              <a:t>1. Angriff auf die Niederlande, Beginn des rassistischen Terrors gegen die jüdischen Familien.</a:t>
            </a:r>
            <a:br>
              <a:rPr lang="de-DE" sz="2264" dirty="0"/>
            </a:br>
            <a:br>
              <a:rPr lang="de-DE" sz="2264" dirty="0"/>
            </a:br>
            <a:r>
              <a:rPr lang="de-DE" sz="2264" dirty="0"/>
              <a:t>2. Direkte Verfolgung: Deportation der Kinder, meist einschließlich ihrer Eltern; z.T. Trennung von den Eltern, Deportation in ein Konzentrationslager, Ermordung der Eltern.</a:t>
            </a:r>
            <a:br>
              <a:rPr lang="de-DE" sz="2264" dirty="0"/>
            </a:br>
            <a:br>
              <a:rPr lang="de-DE" sz="2264" dirty="0"/>
            </a:br>
            <a:r>
              <a:rPr lang="de-DE" sz="2264" dirty="0"/>
              <a:t>3. Nachkriegsperiode mit der Vormundschaftszuweisung als zentrales Thema; ggf. gesellschaftliche Akzeptanz ihrer durch die nationalsozialistische Verfolgung bedingten psychischen Schädigungen.</a:t>
            </a:r>
          </a:p>
          <a:p>
            <a:endParaRPr lang="de-DE" dirty="0"/>
          </a:p>
        </p:txBody>
      </p:sp>
      <p:sp>
        <p:nvSpPr>
          <p:cNvPr id="4" name="Fußzeilenplatzhalter 3"/>
          <p:cNvSpPr>
            <a:spLocks noGrp="1"/>
          </p:cNvSpPr>
          <p:nvPr>
            <p:ph type="ftr" sz="quarter" idx="11"/>
          </p:nvPr>
        </p:nvSpPr>
        <p:spPr/>
        <p:txBody>
          <a:bodyPr/>
          <a:lstStyle/>
          <a:p>
            <a:pPr algn="l" defTabSz="742950" fontAlgn="auto">
              <a:spcBef>
                <a:spcPts val="0"/>
              </a:spcBef>
              <a:spcAft>
                <a:spcPts val="0"/>
              </a:spcAft>
            </a:pPr>
            <a:r>
              <a:rPr lang="de-DE" sz="1463">
                <a:solidFill>
                  <a:prstClr val="black"/>
                </a:solidFill>
                <a:latin typeface="Calibri"/>
              </a:rPr>
              <a:t>Jürgen Soyer Refugio München</a:t>
            </a:r>
          </a:p>
        </p:txBody>
      </p:sp>
    </p:spTree>
    <p:extLst>
      <p:ext uri="{BB962C8B-B14F-4D97-AF65-F5344CB8AC3E}">
        <p14:creationId xmlns:p14="http://schemas.microsoft.com/office/powerpoint/2010/main" val="2015116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70817-C00F-EBC4-CC0B-2CC73329E524}"/>
              </a:ext>
            </a:extLst>
          </p:cNvPr>
          <p:cNvSpPr>
            <a:spLocks noGrp="1"/>
          </p:cNvSpPr>
          <p:nvPr>
            <p:ph type="title"/>
          </p:nvPr>
        </p:nvSpPr>
        <p:spPr/>
        <p:txBody>
          <a:bodyPr/>
          <a:lstStyle/>
          <a:p>
            <a:br>
              <a:rPr lang="de-DE" dirty="0"/>
            </a:br>
            <a:r>
              <a:rPr lang="de-DE" dirty="0"/>
              <a:t>Warum kommen die Menschen nicht in der Regelversorgung an?</a:t>
            </a:r>
          </a:p>
        </p:txBody>
      </p:sp>
      <p:sp>
        <p:nvSpPr>
          <p:cNvPr id="3" name="Inhaltsplatzhalter 2">
            <a:extLst>
              <a:ext uri="{FF2B5EF4-FFF2-40B4-BE49-F238E27FC236}">
                <a16:creationId xmlns:a16="http://schemas.microsoft.com/office/drawing/2014/main" id="{2BACAC15-DBE1-6E31-2CDE-99E889911B08}"/>
              </a:ext>
            </a:extLst>
          </p:cNvPr>
          <p:cNvSpPr>
            <a:spLocks noGrp="1"/>
          </p:cNvSpPr>
          <p:nvPr>
            <p:ph idx="1"/>
          </p:nvPr>
        </p:nvSpPr>
        <p:spPr>
          <a:xfrm>
            <a:off x="495300" y="2171702"/>
            <a:ext cx="8915400" cy="4525963"/>
          </a:xfrm>
        </p:spPr>
        <p:txBody>
          <a:bodyPr/>
          <a:lstStyle/>
          <a:p>
            <a:r>
              <a:rPr lang="de-DE" dirty="0"/>
              <a:t>Notwendigkeit von struktureller enger Zusammenarbeit von Psychotherapie und Sozialer Arbeit für eine wirksame psychische Stabilisierung auf Grund der vielen sozialen Problemlagen</a:t>
            </a:r>
          </a:p>
          <a:p>
            <a:r>
              <a:rPr lang="de-DE" dirty="0"/>
              <a:t>Es liegen häufig schwere traumatische Erfahrungen vor und suizidale Tendenzen, was eine Überforderung von Einzelpraxen darstellt</a:t>
            </a:r>
          </a:p>
          <a:p>
            <a:r>
              <a:rPr lang="de-DE" dirty="0"/>
              <a:t>Mangelnde Finanzierung von Psychotherapie im AsylbLG</a:t>
            </a:r>
          </a:p>
          <a:p>
            <a:r>
              <a:rPr lang="de-DE" dirty="0"/>
              <a:t>Sprachprobleme</a:t>
            </a:r>
          </a:p>
          <a:p>
            <a:pPr marL="0" indent="0">
              <a:buNone/>
            </a:pPr>
            <a:endParaRPr lang="de-DE" dirty="0"/>
          </a:p>
        </p:txBody>
      </p:sp>
    </p:spTree>
    <p:extLst>
      <p:ext uri="{BB962C8B-B14F-4D97-AF65-F5344CB8AC3E}">
        <p14:creationId xmlns:p14="http://schemas.microsoft.com/office/powerpoint/2010/main" val="166900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6E604-A232-F35A-F4F1-092FD2554D0A}"/>
              </a:ext>
            </a:extLst>
          </p:cNvPr>
          <p:cNvSpPr>
            <a:spLocks noGrp="1"/>
          </p:cNvSpPr>
          <p:nvPr>
            <p:ph type="title"/>
          </p:nvPr>
        </p:nvSpPr>
        <p:spPr>
          <a:xfrm>
            <a:off x="495300" y="835363"/>
            <a:ext cx="8915400" cy="1143000"/>
          </a:xfrm>
        </p:spPr>
        <p:txBody>
          <a:bodyPr/>
          <a:lstStyle/>
          <a:p>
            <a:r>
              <a:rPr lang="de-DE" dirty="0"/>
              <a:t>Konzept der psychosozialen Zentren „</a:t>
            </a:r>
            <a:r>
              <a:rPr lang="de-DE" dirty="0" err="1"/>
              <a:t>psz</a:t>
            </a:r>
            <a:r>
              <a:rPr lang="de-DE" dirty="0"/>
              <a:t>“ in Deutschland</a:t>
            </a:r>
          </a:p>
        </p:txBody>
      </p:sp>
      <p:sp>
        <p:nvSpPr>
          <p:cNvPr id="3" name="Inhaltsplatzhalter 2">
            <a:extLst>
              <a:ext uri="{FF2B5EF4-FFF2-40B4-BE49-F238E27FC236}">
                <a16:creationId xmlns:a16="http://schemas.microsoft.com/office/drawing/2014/main" id="{7E6AE888-D323-8509-B165-226E0F9F773D}"/>
              </a:ext>
            </a:extLst>
          </p:cNvPr>
          <p:cNvSpPr>
            <a:spLocks noGrp="1"/>
          </p:cNvSpPr>
          <p:nvPr>
            <p:ph idx="1"/>
          </p:nvPr>
        </p:nvSpPr>
        <p:spPr>
          <a:xfrm>
            <a:off x="495300" y="2082801"/>
            <a:ext cx="8915400" cy="4168436"/>
          </a:xfrm>
        </p:spPr>
        <p:txBody>
          <a:bodyPr/>
          <a:lstStyle/>
          <a:p>
            <a:r>
              <a:rPr lang="de-DE" dirty="0"/>
              <a:t>In der BAfF (bundesweite Arbeitsgemeinschaft der psychosozialen Zentren für Flüchtlinge und Folteropfer) sind 47 Zentren verschiedener Wohlfahrtsverbände zusammengeschlossen (davon 2 in Bayern) </a:t>
            </a:r>
          </a:p>
          <a:p>
            <a:r>
              <a:rPr lang="de-DE" dirty="0"/>
              <a:t>Gewährleistet Mindeststandards zur Behandlung: u.a. interdisziplinäre Behandlung, mindestens ein*e psychologische Psychotherapeut*in, Schreiben von Stellungnahmen für Asylverfahren, Leitlinien für Sprachmittlung, politische Arbeit und Öffentlichkeitsarbeit</a:t>
            </a:r>
          </a:p>
          <a:p>
            <a:r>
              <a:rPr lang="de-DE" dirty="0"/>
              <a:t>Gewährleistet Fachaustausch und gegenseitige Unterstützung</a:t>
            </a:r>
          </a:p>
          <a:p>
            <a:endParaRPr lang="de-DE" dirty="0"/>
          </a:p>
        </p:txBody>
      </p:sp>
    </p:spTree>
    <p:extLst>
      <p:ext uri="{BB962C8B-B14F-4D97-AF65-F5344CB8AC3E}">
        <p14:creationId xmlns:p14="http://schemas.microsoft.com/office/powerpoint/2010/main" val="2799368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Herzlichen Dank für Ihre Aufmerksamkeit!</a:t>
            </a:r>
          </a:p>
        </p:txBody>
      </p:sp>
      <p:sp>
        <p:nvSpPr>
          <p:cNvPr id="4" name="Fußzeilenplatzhalter 3"/>
          <p:cNvSpPr>
            <a:spLocks noGrp="1"/>
          </p:cNvSpPr>
          <p:nvPr>
            <p:ph type="ftr" sz="quarter" idx="11"/>
          </p:nvPr>
        </p:nvSpPr>
        <p:spPr/>
        <p:txBody>
          <a:bodyPr/>
          <a:lstStyle/>
          <a:p>
            <a:pPr defTabSz="742950" fontAlgn="auto">
              <a:spcBef>
                <a:spcPts val="0"/>
              </a:spcBef>
              <a:spcAft>
                <a:spcPts val="0"/>
              </a:spcAft>
            </a:pPr>
            <a:r>
              <a:rPr lang="de-DE">
                <a:solidFill>
                  <a:prstClr val="black">
                    <a:tint val="75000"/>
                  </a:prstClr>
                </a:solidFill>
                <a:latin typeface="Calibri"/>
              </a:rPr>
              <a:t>Jürgen Soyer Refugio München</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01438" y="1943101"/>
            <a:ext cx="4903126" cy="367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003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3425" y="210174"/>
            <a:ext cx="8420100" cy="1143000"/>
          </a:xfrm>
        </p:spPr>
        <p:txBody>
          <a:bodyPr/>
          <a:lstStyle/>
          <a:p>
            <a:r>
              <a:rPr lang="de-DE" dirty="0"/>
              <a:t>Gesetzliche Grundlagen</a:t>
            </a:r>
          </a:p>
        </p:txBody>
      </p:sp>
      <p:sp>
        <p:nvSpPr>
          <p:cNvPr id="3" name="Textplatzhalter 2"/>
          <p:cNvSpPr>
            <a:spLocks noGrp="1"/>
          </p:cNvSpPr>
          <p:nvPr>
            <p:ph type="body" sz="half" idx="1"/>
          </p:nvPr>
        </p:nvSpPr>
        <p:spPr>
          <a:xfrm>
            <a:off x="742950" y="1981200"/>
            <a:ext cx="7265586" cy="4114800"/>
          </a:xfrm>
        </p:spPr>
        <p:txBody>
          <a:bodyPr/>
          <a:lstStyle/>
          <a:p>
            <a:pPr>
              <a:lnSpc>
                <a:spcPct val="125000"/>
              </a:lnSpc>
            </a:pPr>
            <a:r>
              <a:rPr lang="en-US" dirty="0" err="1"/>
              <a:t>Asylgesetz</a:t>
            </a:r>
            <a:r>
              <a:rPr lang="en-US" dirty="0"/>
              <a:t> 1993 </a:t>
            </a:r>
          </a:p>
          <a:p>
            <a:pPr>
              <a:lnSpc>
                <a:spcPct val="125000"/>
              </a:lnSpc>
            </a:pPr>
            <a:r>
              <a:rPr lang="en-US" dirty="0"/>
              <a:t>Asylbewerberleistungsgesetz 1993</a:t>
            </a:r>
          </a:p>
          <a:p>
            <a:pPr>
              <a:lnSpc>
                <a:spcPct val="125000"/>
              </a:lnSpc>
            </a:pPr>
            <a:r>
              <a:rPr lang="en-US" dirty="0" err="1"/>
              <a:t>Aufenthaltsgesetz</a:t>
            </a:r>
            <a:r>
              <a:rPr lang="en-US" dirty="0"/>
              <a:t> 2005</a:t>
            </a:r>
          </a:p>
          <a:p>
            <a:pPr>
              <a:lnSpc>
                <a:spcPct val="125000"/>
              </a:lnSpc>
            </a:pPr>
            <a:r>
              <a:rPr lang="en-US" dirty="0"/>
              <a:t>EU </a:t>
            </a:r>
            <a:r>
              <a:rPr lang="en-US" dirty="0" err="1"/>
              <a:t>Massenzustromrichtlinie</a:t>
            </a:r>
            <a:r>
              <a:rPr lang="en-US" dirty="0"/>
              <a:t> </a:t>
            </a:r>
            <a:r>
              <a:rPr lang="de-DE" dirty="0"/>
              <a:t> 2001/55/EC</a:t>
            </a:r>
          </a:p>
          <a:p>
            <a:pPr>
              <a:lnSpc>
                <a:spcPct val="125000"/>
              </a:lnSpc>
            </a:pPr>
            <a:r>
              <a:rPr lang="en-US" dirty="0"/>
              <a:t>EU </a:t>
            </a:r>
            <a:r>
              <a:rPr lang="en-US" dirty="0" err="1"/>
              <a:t>Aufnahmerichtlinie</a:t>
            </a:r>
            <a:r>
              <a:rPr lang="en-US" dirty="0"/>
              <a:t> 2013/33/EU </a:t>
            </a:r>
          </a:p>
          <a:p>
            <a:endParaRPr lang="de-DE" dirty="0"/>
          </a:p>
        </p:txBody>
      </p:sp>
      <p:pic>
        <p:nvPicPr>
          <p:cNvPr id="5" name="Inhaltsplatzhalt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305" y="1324599"/>
            <a:ext cx="1762348" cy="2514599"/>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6101" y="3038790"/>
            <a:ext cx="1547081" cy="2514599"/>
          </a:xfrm>
          <a:prstGeom prst="rect">
            <a:avLst/>
          </a:prstGeom>
        </p:spPr>
      </p:pic>
    </p:spTree>
    <p:extLst>
      <p:ext uri="{BB962C8B-B14F-4D97-AF65-F5344CB8AC3E}">
        <p14:creationId xmlns:p14="http://schemas.microsoft.com/office/powerpoint/2010/main" val="344126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Wolkenförmige Legende 13"/>
          <p:cNvSpPr/>
          <p:nvPr/>
        </p:nvSpPr>
        <p:spPr bwMode="auto">
          <a:xfrm>
            <a:off x="3384892" y="2121458"/>
            <a:ext cx="3217257" cy="2307667"/>
          </a:xfrm>
          <a:prstGeom prst="cloudCallout">
            <a:avLst>
              <a:gd name="adj1" fmla="val -9172"/>
              <a:gd name="adj2" fmla="val 33601"/>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2" name="Titel 1"/>
          <p:cNvSpPr>
            <a:spLocks noGrp="1"/>
          </p:cNvSpPr>
          <p:nvPr>
            <p:ph type="title"/>
          </p:nvPr>
        </p:nvSpPr>
        <p:spPr>
          <a:xfrm>
            <a:off x="485775" y="214531"/>
            <a:ext cx="8319956" cy="1143000"/>
          </a:xfrm>
        </p:spPr>
        <p:txBody>
          <a:bodyPr/>
          <a:lstStyle/>
          <a:p>
            <a:r>
              <a:rPr lang="de-DE" dirty="0"/>
              <a:t>Gesundheitsversorgung</a:t>
            </a:r>
          </a:p>
        </p:txBody>
      </p:sp>
      <p:sp>
        <p:nvSpPr>
          <p:cNvPr id="10" name="Textfeld 9"/>
          <p:cNvSpPr txBox="1"/>
          <p:nvPr/>
        </p:nvSpPr>
        <p:spPr>
          <a:xfrm>
            <a:off x="627276" y="1560756"/>
            <a:ext cx="3968405" cy="2523768"/>
          </a:xfrm>
          <a:prstGeom prst="rect">
            <a:avLst/>
          </a:prstGeom>
          <a:solidFill>
            <a:srgbClr val="00CC00"/>
          </a:solidFill>
        </p:spPr>
        <p:txBody>
          <a:bodyPr wrap="square" rtlCol="0">
            <a:spAutoFit/>
          </a:bodyPr>
          <a:lstStyle/>
          <a:p>
            <a:pPr algn="l"/>
            <a:r>
              <a:rPr lang="de-DE" sz="2000" b="1" dirty="0">
                <a:solidFill>
                  <a:schemeClr val="bg1"/>
                </a:solidFill>
              </a:rPr>
              <a:t>Präventive Versorgung</a:t>
            </a:r>
          </a:p>
          <a:p>
            <a:pPr algn="l"/>
            <a:r>
              <a:rPr lang="de-DE" sz="1800" dirty="0"/>
              <a:t>(</a:t>
            </a:r>
            <a:r>
              <a:rPr lang="de-DE" sz="1800" dirty="0" err="1"/>
              <a:t>Öffentl</a:t>
            </a:r>
            <a:r>
              <a:rPr lang="de-DE" sz="1800" dirty="0"/>
              <a:t>. Gesundheitsdienst)</a:t>
            </a:r>
          </a:p>
          <a:p>
            <a:pPr marL="457200" indent="-457200" algn="l">
              <a:buFontTx/>
              <a:buChar char="-"/>
            </a:pPr>
            <a:r>
              <a:rPr lang="de-DE" sz="1800" dirty="0"/>
              <a:t>§ 62 AsylG </a:t>
            </a:r>
            <a:r>
              <a:rPr lang="de-DE" sz="1600" dirty="0"/>
              <a:t>Erstuntersuchung</a:t>
            </a:r>
            <a:endParaRPr lang="de-DE" sz="1800" dirty="0"/>
          </a:p>
          <a:p>
            <a:pPr marL="457200" indent="-457200" algn="l">
              <a:buFontTx/>
              <a:buChar char="-"/>
            </a:pPr>
            <a:r>
              <a:rPr lang="de-DE" sz="1800" dirty="0"/>
              <a:t>§ 4 AsylbLG (</a:t>
            </a:r>
            <a:r>
              <a:rPr lang="de-DE" sz="1600" dirty="0"/>
              <a:t>Impf-Empfehlungen, Vorsorgeuntersuchungen)</a:t>
            </a:r>
          </a:p>
          <a:p>
            <a:pPr marL="457200" indent="-457200" algn="l">
              <a:buFontTx/>
              <a:buChar char="-"/>
            </a:pPr>
            <a:r>
              <a:rPr lang="de-DE" sz="1800" dirty="0"/>
              <a:t>IfSG (</a:t>
            </a:r>
            <a:r>
              <a:rPr lang="de-DE" sz="1600" dirty="0"/>
              <a:t>meldepflichtige </a:t>
            </a:r>
            <a:r>
              <a:rPr lang="de-DE" sz="1600" dirty="0" err="1"/>
              <a:t>Erkrankun</a:t>
            </a:r>
            <a:r>
              <a:rPr lang="de-DE" sz="1600" dirty="0"/>
              <a:t>-gen; Impfpflichten in Sammelunterkünften,  Wasser / Hygiene in EGU)</a:t>
            </a:r>
          </a:p>
        </p:txBody>
      </p:sp>
      <p:sp>
        <p:nvSpPr>
          <p:cNvPr id="11" name="Textfeld 10"/>
          <p:cNvSpPr txBox="1"/>
          <p:nvPr/>
        </p:nvSpPr>
        <p:spPr>
          <a:xfrm>
            <a:off x="5391359" y="1577434"/>
            <a:ext cx="4040362" cy="1938992"/>
          </a:xfrm>
          <a:prstGeom prst="rect">
            <a:avLst/>
          </a:prstGeom>
          <a:solidFill>
            <a:srgbClr val="FFC000"/>
          </a:solidFill>
        </p:spPr>
        <p:txBody>
          <a:bodyPr wrap="square" rtlCol="0">
            <a:spAutoFit/>
          </a:bodyPr>
          <a:lstStyle/>
          <a:p>
            <a:pPr algn="l"/>
            <a:r>
              <a:rPr lang="de-DE" sz="2000" b="1" dirty="0">
                <a:solidFill>
                  <a:schemeClr val="bg1"/>
                </a:solidFill>
              </a:rPr>
              <a:t>Kurative Versorgung</a:t>
            </a:r>
          </a:p>
          <a:p>
            <a:pPr algn="l"/>
            <a:r>
              <a:rPr lang="de-DE" sz="2000" dirty="0"/>
              <a:t>n</a:t>
            </a:r>
            <a:r>
              <a:rPr lang="de-DE" sz="1800" dirty="0"/>
              <a:t>ach §§ 4, 6 AsylbLG </a:t>
            </a:r>
          </a:p>
          <a:p>
            <a:pPr marL="457200" indent="-457200" algn="l">
              <a:buFont typeface="Symbol" panose="05050102010706020507" pitchFamily="18" charset="2"/>
              <a:buChar char="-"/>
            </a:pPr>
            <a:r>
              <a:rPr lang="de-DE" sz="1600" dirty="0"/>
              <a:t>Spezielle med. Ambulanzen in Anker Einrichtungen</a:t>
            </a:r>
          </a:p>
          <a:p>
            <a:pPr marL="457200" indent="-457200" algn="l">
              <a:buFont typeface="Symbol" panose="05050102010706020507" pitchFamily="18" charset="2"/>
              <a:buChar char="-"/>
            </a:pPr>
            <a:r>
              <a:rPr lang="de-DE" sz="1600" dirty="0"/>
              <a:t>Niedergelassene </a:t>
            </a:r>
            <a:r>
              <a:rPr lang="de-DE" sz="1600" dirty="0" err="1"/>
              <a:t>Hausärzt:innen</a:t>
            </a:r>
            <a:r>
              <a:rPr lang="de-DE" sz="1600" dirty="0"/>
              <a:t> / </a:t>
            </a:r>
            <a:r>
              <a:rPr lang="de-DE" sz="1600" dirty="0" err="1"/>
              <a:t>Fachärzt:innen</a:t>
            </a:r>
            <a:endParaRPr lang="de-DE" sz="1600" dirty="0"/>
          </a:p>
          <a:p>
            <a:pPr marL="457200" indent="-457200" algn="l">
              <a:buFont typeface="Symbol" panose="05050102010706020507" pitchFamily="18" charset="2"/>
              <a:buChar char="-"/>
            </a:pPr>
            <a:r>
              <a:rPr lang="de-DE" sz="1600" dirty="0"/>
              <a:t>Stationäre Krankenhaus-Versorgung</a:t>
            </a:r>
          </a:p>
        </p:txBody>
      </p:sp>
      <p:sp>
        <p:nvSpPr>
          <p:cNvPr id="12" name="Textfeld 11"/>
          <p:cNvSpPr txBox="1"/>
          <p:nvPr/>
        </p:nvSpPr>
        <p:spPr>
          <a:xfrm>
            <a:off x="555320" y="4353851"/>
            <a:ext cx="4079631" cy="707886"/>
          </a:xfrm>
          <a:prstGeom prst="rect">
            <a:avLst/>
          </a:prstGeom>
          <a:noFill/>
        </p:spPr>
        <p:txBody>
          <a:bodyPr wrap="square" rtlCol="0">
            <a:spAutoFit/>
          </a:bodyPr>
          <a:lstStyle/>
          <a:p>
            <a:pPr algn="l"/>
            <a:r>
              <a:rPr lang="de-DE" sz="2000" b="1" dirty="0">
                <a:solidFill>
                  <a:srgbClr val="00B0F0"/>
                </a:solidFill>
              </a:rPr>
              <a:t>Bayerisches Staatsministerium für Gesundheit und Pflege</a:t>
            </a:r>
          </a:p>
        </p:txBody>
      </p:sp>
      <p:sp>
        <p:nvSpPr>
          <p:cNvPr id="13" name="Textfeld 12"/>
          <p:cNvSpPr txBox="1"/>
          <p:nvPr/>
        </p:nvSpPr>
        <p:spPr>
          <a:xfrm>
            <a:off x="5391359" y="4353851"/>
            <a:ext cx="4131189" cy="1015663"/>
          </a:xfrm>
          <a:prstGeom prst="rect">
            <a:avLst/>
          </a:prstGeom>
          <a:noFill/>
        </p:spPr>
        <p:txBody>
          <a:bodyPr wrap="square" rtlCol="0">
            <a:spAutoFit/>
          </a:bodyPr>
          <a:lstStyle/>
          <a:p>
            <a:pPr algn="l"/>
            <a:r>
              <a:rPr lang="de-DE" sz="2000" b="1" dirty="0">
                <a:solidFill>
                  <a:srgbClr val="00B0F0"/>
                </a:solidFill>
              </a:rPr>
              <a:t>Bayerisches Staatsministerium des Innern, für Sport und Integration</a:t>
            </a:r>
          </a:p>
        </p:txBody>
      </p:sp>
    </p:spTree>
    <p:extLst>
      <p:ext uri="{BB962C8B-B14F-4D97-AF65-F5344CB8AC3E}">
        <p14:creationId xmlns:p14="http://schemas.microsoft.com/office/powerpoint/2010/main" val="277459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812800" y="1252980"/>
            <a:ext cx="3968405" cy="707886"/>
          </a:xfrm>
          <a:prstGeom prst="rect">
            <a:avLst/>
          </a:prstGeom>
          <a:solidFill>
            <a:srgbClr val="00CC00"/>
          </a:solidFill>
        </p:spPr>
        <p:txBody>
          <a:bodyPr wrap="square" rtlCol="0">
            <a:spAutoFit/>
          </a:bodyPr>
          <a:lstStyle/>
          <a:p>
            <a:pPr algn="l"/>
            <a:r>
              <a:rPr lang="de-DE" sz="2000" b="1" dirty="0">
                <a:solidFill>
                  <a:schemeClr val="bg1"/>
                </a:solidFill>
              </a:rPr>
              <a:t>Präventive Versorgung</a:t>
            </a:r>
          </a:p>
          <a:p>
            <a:pPr algn="l"/>
            <a:r>
              <a:rPr lang="de-DE" sz="2000" dirty="0"/>
              <a:t>(ÖGD)</a:t>
            </a:r>
          </a:p>
        </p:txBody>
      </p:sp>
      <p:sp>
        <p:nvSpPr>
          <p:cNvPr id="3" name="Textfeld 2"/>
          <p:cNvSpPr txBox="1"/>
          <p:nvPr/>
        </p:nvSpPr>
        <p:spPr>
          <a:xfrm>
            <a:off x="812800" y="2081775"/>
            <a:ext cx="7992930" cy="4139595"/>
          </a:xfrm>
          <a:prstGeom prst="rect">
            <a:avLst/>
          </a:prstGeom>
          <a:noFill/>
        </p:spPr>
        <p:txBody>
          <a:bodyPr wrap="square" rtlCol="0">
            <a:spAutoFit/>
          </a:bodyPr>
          <a:lstStyle/>
          <a:p>
            <a:pPr marL="342900" indent="-342900" algn="l">
              <a:spcBef>
                <a:spcPts val="300"/>
              </a:spcBef>
              <a:spcAft>
                <a:spcPts val="300"/>
              </a:spcAft>
              <a:buFont typeface="Wingdings" panose="05000000000000000000" pitchFamily="2" charset="2"/>
              <a:buChar char="Ø"/>
            </a:pPr>
            <a:r>
              <a:rPr lang="de-DE" sz="2400" b="1" u="sng" dirty="0"/>
              <a:t>Erstuntersuchung</a:t>
            </a:r>
            <a:r>
              <a:rPr lang="de-DE" sz="2400" dirty="0"/>
              <a:t> (§ 62 AsylG)</a:t>
            </a:r>
          </a:p>
          <a:p>
            <a:pPr marL="800100" lvl="1" indent="-342900" algn="l">
              <a:spcBef>
                <a:spcPts val="300"/>
              </a:spcBef>
              <a:spcAft>
                <a:spcPts val="300"/>
              </a:spcAft>
              <a:buFont typeface="Arial" panose="020B0604020202020204" pitchFamily="34" charset="0"/>
              <a:buChar char="•"/>
            </a:pPr>
            <a:r>
              <a:rPr lang="de-DE" sz="2400" dirty="0"/>
              <a:t>Verpflichtend </a:t>
            </a:r>
            <a:r>
              <a:rPr lang="de-DE" sz="2400" b="1" dirty="0"/>
              <a:t>HIV &amp; Hep. B </a:t>
            </a:r>
            <a:r>
              <a:rPr lang="de-DE" sz="2000" dirty="0"/>
              <a:t>(nur Bayern)</a:t>
            </a:r>
          </a:p>
          <a:p>
            <a:pPr marL="1257300" lvl="2" indent="-342900" algn="l">
              <a:spcBef>
                <a:spcPts val="300"/>
              </a:spcBef>
              <a:spcAft>
                <a:spcPts val="300"/>
              </a:spcAft>
              <a:buFont typeface="Arial" panose="020B0604020202020204" pitchFamily="34" charset="0"/>
              <a:buChar char="•"/>
            </a:pPr>
            <a:r>
              <a:rPr lang="en-US" sz="2000" dirty="0" err="1">
                <a:solidFill>
                  <a:schemeClr val="tx1"/>
                </a:solidFill>
              </a:rPr>
              <a:t>Bei</a:t>
            </a:r>
            <a:r>
              <a:rPr lang="en-US" sz="2000" dirty="0">
                <a:solidFill>
                  <a:schemeClr val="tx1"/>
                </a:solidFill>
              </a:rPr>
              <a:t> </a:t>
            </a:r>
            <a:r>
              <a:rPr lang="en-US" sz="2000" dirty="0" err="1">
                <a:solidFill>
                  <a:schemeClr val="tx1"/>
                </a:solidFill>
              </a:rPr>
              <a:t>positivem</a:t>
            </a:r>
            <a:r>
              <a:rPr lang="en-US" sz="2000" dirty="0">
                <a:solidFill>
                  <a:schemeClr val="tx1"/>
                </a:solidFill>
              </a:rPr>
              <a:t> </a:t>
            </a:r>
            <a:r>
              <a:rPr lang="en-US" sz="2000" dirty="0" err="1">
                <a:solidFill>
                  <a:schemeClr val="tx1"/>
                </a:solidFill>
              </a:rPr>
              <a:t>Befund</a:t>
            </a:r>
            <a:r>
              <a:rPr lang="en-US" sz="2000" dirty="0">
                <a:solidFill>
                  <a:schemeClr val="tx1"/>
                </a:solidFill>
              </a:rPr>
              <a:t>: </a:t>
            </a:r>
            <a:r>
              <a:rPr lang="en-US" sz="2000" dirty="0" err="1">
                <a:solidFill>
                  <a:schemeClr val="tx1"/>
                </a:solidFill>
              </a:rPr>
              <a:t>Aufklärung</a:t>
            </a:r>
            <a:r>
              <a:rPr lang="en-US" sz="2000" dirty="0">
                <a:solidFill>
                  <a:schemeClr val="tx1"/>
                </a:solidFill>
              </a:rPr>
              <a:t> und </a:t>
            </a:r>
            <a:r>
              <a:rPr lang="en-US" sz="2000" dirty="0" err="1">
                <a:solidFill>
                  <a:schemeClr val="tx1"/>
                </a:solidFill>
              </a:rPr>
              <a:t>Empfehlung</a:t>
            </a:r>
            <a:r>
              <a:rPr lang="en-US" sz="2000" dirty="0">
                <a:solidFill>
                  <a:schemeClr val="tx1"/>
                </a:solidFill>
              </a:rPr>
              <a:t> </a:t>
            </a:r>
            <a:r>
              <a:rPr lang="en-US" sz="2000" dirty="0" err="1">
                <a:solidFill>
                  <a:schemeClr val="tx1"/>
                </a:solidFill>
              </a:rPr>
              <a:t>sich</a:t>
            </a:r>
            <a:r>
              <a:rPr lang="en-US" sz="2000" dirty="0">
                <a:solidFill>
                  <a:schemeClr val="tx1"/>
                </a:solidFill>
              </a:rPr>
              <a:t> </a:t>
            </a:r>
            <a:r>
              <a:rPr lang="en-US" sz="2000" dirty="0" err="1">
                <a:solidFill>
                  <a:schemeClr val="tx1"/>
                </a:solidFill>
              </a:rPr>
              <a:t>einer</a:t>
            </a:r>
            <a:r>
              <a:rPr lang="en-US" sz="2000" dirty="0">
                <a:solidFill>
                  <a:schemeClr val="tx1"/>
                </a:solidFill>
              </a:rPr>
              <a:t> </a:t>
            </a:r>
            <a:r>
              <a:rPr lang="en-US" sz="2000" dirty="0" err="1">
                <a:solidFill>
                  <a:schemeClr val="tx1"/>
                </a:solidFill>
              </a:rPr>
              <a:t>Behandlung</a:t>
            </a:r>
            <a:r>
              <a:rPr lang="en-US" sz="2000" dirty="0">
                <a:solidFill>
                  <a:schemeClr val="tx1"/>
                </a:solidFill>
              </a:rPr>
              <a:t> </a:t>
            </a:r>
            <a:r>
              <a:rPr lang="en-US" sz="2000" dirty="0" err="1">
                <a:solidFill>
                  <a:schemeClr val="tx1"/>
                </a:solidFill>
              </a:rPr>
              <a:t>zuzuführen</a:t>
            </a:r>
            <a:endParaRPr lang="en-US" sz="2000" dirty="0">
              <a:solidFill>
                <a:schemeClr val="tx1"/>
              </a:solidFill>
            </a:endParaRPr>
          </a:p>
          <a:p>
            <a:pPr marL="800100" lvl="1" indent="-342900" algn="l">
              <a:spcBef>
                <a:spcPts val="300"/>
              </a:spcBef>
              <a:spcAft>
                <a:spcPts val="300"/>
              </a:spcAft>
              <a:buFont typeface="Arial" panose="020B0604020202020204" pitchFamily="34" charset="0"/>
              <a:buChar char="•"/>
            </a:pPr>
            <a:r>
              <a:rPr lang="de-DE" sz="2400" dirty="0"/>
              <a:t>Verpflichtend </a:t>
            </a:r>
            <a:r>
              <a:rPr lang="de-DE" sz="2400" b="1" dirty="0"/>
              <a:t>TB</a:t>
            </a:r>
            <a:endParaRPr lang="de-DE" sz="2400" dirty="0"/>
          </a:p>
          <a:p>
            <a:pPr marL="1257300" lvl="2" indent="-342900" algn="l">
              <a:spcBef>
                <a:spcPts val="300"/>
              </a:spcBef>
              <a:spcAft>
                <a:spcPts val="300"/>
              </a:spcAft>
              <a:buFont typeface="Arial" panose="020B0604020202020204" pitchFamily="34" charset="0"/>
              <a:buChar char="•"/>
            </a:pPr>
            <a:r>
              <a:rPr lang="en-US" sz="2000" dirty="0" err="1">
                <a:solidFill>
                  <a:schemeClr val="tx1"/>
                </a:solidFill>
              </a:rPr>
              <a:t>Bei</a:t>
            </a:r>
            <a:r>
              <a:rPr lang="en-US" sz="2000" dirty="0">
                <a:solidFill>
                  <a:schemeClr val="tx1"/>
                </a:solidFill>
              </a:rPr>
              <a:t> </a:t>
            </a:r>
            <a:r>
              <a:rPr lang="en-US" sz="2000" dirty="0" err="1">
                <a:solidFill>
                  <a:schemeClr val="tx1"/>
                </a:solidFill>
              </a:rPr>
              <a:t>positivem</a:t>
            </a:r>
            <a:r>
              <a:rPr lang="en-US" sz="2000" dirty="0">
                <a:solidFill>
                  <a:schemeClr val="tx1"/>
                </a:solidFill>
              </a:rPr>
              <a:t> </a:t>
            </a:r>
            <a:r>
              <a:rPr lang="en-US" sz="2000" dirty="0" err="1">
                <a:solidFill>
                  <a:schemeClr val="tx1"/>
                </a:solidFill>
              </a:rPr>
              <a:t>Befund</a:t>
            </a:r>
            <a:r>
              <a:rPr lang="en-US" sz="2000" dirty="0">
                <a:solidFill>
                  <a:schemeClr val="tx1"/>
                </a:solidFill>
              </a:rPr>
              <a:t>: </a:t>
            </a:r>
            <a:r>
              <a:rPr lang="en-US" sz="2000" dirty="0" err="1">
                <a:solidFill>
                  <a:schemeClr val="tx1"/>
                </a:solidFill>
              </a:rPr>
              <a:t>Aufklärung</a:t>
            </a:r>
            <a:r>
              <a:rPr lang="en-US" sz="2000" dirty="0">
                <a:solidFill>
                  <a:schemeClr val="tx1"/>
                </a:solidFill>
              </a:rPr>
              <a:t> und </a:t>
            </a:r>
            <a:r>
              <a:rPr lang="en-US" sz="2000" dirty="0" err="1">
                <a:solidFill>
                  <a:schemeClr val="tx1"/>
                </a:solidFill>
              </a:rPr>
              <a:t>Behandlungs-Pflicht</a:t>
            </a:r>
            <a:endParaRPr lang="en-US" sz="2000" dirty="0">
              <a:solidFill>
                <a:schemeClr val="tx1"/>
              </a:solidFill>
            </a:endParaRPr>
          </a:p>
          <a:p>
            <a:pPr marL="342900" indent="-342900" algn="l">
              <a:spcBef>
                <a:spcPts val="300"/>
              </a:spcBef>
              <a:spcAft>
                <a:spcPts val="300"/>
              </a:spcAft>
              <a:buFont typeface="Wingdings" panose="05000000000000000000" pitchFamily="2" charset="2"/>
              <a:buChar char="Ø"/>
            </a:pPr>
            <a:r>
              <a:rPr lang="en-US" sz="2400" b="1" dirty="0" err="1">
                <a:solidFill>
                  <a:schemeClr val="tx1"/>
                </a:solidFill>
              </a:rPr>
              <a:t>Impfempfehlungen</a:t>
            </a:r>
            <a:r>
              <a:rPr lang="en-US" sz="2400" dirty="0">
                <a:solidFill>
                  <a:schemeClr val="tx1"/>
                </a:solidFill>
              </a:rPr>
              <a:t> (§ 4 </a:t>
            </a:r>
            <a:r>
              <a:rPr lang="en-US" sz="2400" dirty="0" err="1">
                <a:solidFill>
                  <a:schemeClr val="tx1"/>
                </a:solidFill>
              </a:rPr>
              <a:t>AsylbLG</a:t>
            </a:r>
            <a:r>
              <a:rPr lang="en-US" sz="2400" dirty="0">
                <a:solidFill>
                  <a:schemeClr val="tx1"/>
                </a:solidFill>
              </a:rPr>
              <a:t>)</a:t>
            </a:r>
          </a:p>
          <a:p>
            <a:pPr marL="800100" lvl="1" indent="-342900" algn="l">
              <a:spcBef>
                <a:spcPts val="300"/>
              </a:spcBef>
              <a:spcAft>
                <a:spcPts val="300"/>
              </a:spcAft>
              <a:buFont typeface="Arial" panose="020B0604020202020204" pitchFamily="34" charset="0"/>
              <a:buChar char="•"/>
            </a:pPr>
            <a:r>
              <a:rPr lang="en-US" sz="2400" dirty="0" err="1">
                <a:solidFill>
                  <a:schemeClr val="tx1"/>
                </a:solidFill>
              </a:rPr>
              <a:t>Impfpflicht</a:t>
            </a:r>
            <a:r>
              <a:rPr lang="en-US" sz="2400" dirty="0">
                <a:solidFill>
                  <a:schemeClr val="tx1"/>
                </a:solidFill>
              </a:rPr>
              <a:t> f. </a:t>
            </a:r>
            <a:r>
              <a:rPr lang="en-US" sz="2400" dirty="0" err="1">
                <a:solidFill>
                  <a:schemeClr val="tx1"/>
                </a:solidFill>
              </a:rPr>
              <a:t>Masern</a:t>
            </a:r>
            <a:r>
              <a:rPr lang="en-US" sz="2400" dirty="0">
                <a:solidFill>
                  <a:schemeClr val="tx1"/>
                </a:solidFill>
              </a:rPr>
              <a:t> in GUs</a:t>
            </a:r>
          </a:p>
          <a:p>
            <a:pPr marL="800100" lvl="1" indent="-342900" algn="l">
              <a:spcBef>
                <a:spcPts val="300"/>
              </a:spcBef>
              <a:spcAft>
                <a:spcPts val="300"/>
              </a:spcAft>
              <a:buFont typeface="Arial" panose="020B0604020202020204" pitchFamily="34" charset="0"/>
              <a:buChar char="•"/>
            </a:pPr>
            <a:r>
              <a:rPr lang="en-US" sz="2400" dirty="0" err="1">
                <a:solidFill>
                  <a:schemeClr val="tx1"/>
                </a:solidFill>
              </a:rPr>
              <a:t>Vorsorgeuntersuchungen</a:t>
            </a:r>
            <a:r>
              <a:rPr lang="en-US" sz="2400" dirty="0">
                <a:solidFill>
                  <a:schemeClr val="tx1"/>
                </a:solidFill>
              </a:rPr>
              <a:t> </a:t>
            </a:r>
            <a:r>
              <a:rPr lang="en-US" sz="1800" dirty="0">
                <a:solidFill>
                  <a:schemeClr val="tx1"/>
                </a:solidFill>
              </a:rPr>
              <a:t>(</a:t>
            </a:r>
            <a:r>
              <a:rPr lang="en-US" sz="1800" dirty="0" err="1">
                <a:solidFill>
                  <a:schemeClr val="tx1"/>
                </a:solidFill>
              </a:rPr>
              <a:t>z.B</a:t>
            </a:r>
            <a:r>
              <a:rPr lang="en-US" sz="1800" dirty="0">
                <a:solidFill>
                  <a:schemeClr val="tx1"/>
                </a:solidFill>
              </a:rPr>
              <a:t>. U-</a:t>
            </a:r>
            <a:r>
              <a:rPr lang="en-US" sz="1800" dirty="0" err="1">
                <a:solidFill>
                  <a:schemeClr val="tx1"/>
                </a:solidFill>
              </a:rPr>
              <a:t>Untersuchungen</a:t>
            </a:r>
            <a:r>
              <a:rPr lang="en-US" sz="1800" dirty="0">
                <a:solidFill>
                  <a:schemeClr val="tx1"/>
                </a:solidFill>
              </a:rPr>
              <a:t>, </a:t>
            </a:r>
            <a:r>
              <a:rPr lang="en-US" sz="1800" dirty="0" err="1">
                <a:solidFill>
                  <a:schemeClr val="tx1"/>
                </a:solidFill>
              </a:rPr>
              <a:t>Mammographie</a:t>
            </a:r>
            <a:r>
              <a:rPr lang="en-US" sz="1800" dirty="0">
                <a:solidFill>
                  <a:schemeClr val="tx1"/>
                </a:solidFill>
              </a:rPr>
              <a:t>)</a:t>
            </a:r>
            <a:endParaRPr lang="en-US" sz="2400" dirty="0">
              <a:solidFill>
                <a:schemeClr val="tx1"/>
              </a:solidFill>
            </a:endParaRPr>
          </a:p>
        </p:txBody>
      </p:sp>
      <p:sp>
        <p:nvSpPr>
          <p:cNvPr id="6" name="Titel 1"/>
          <p:cNvSpPr>
            <a:spLocks noGrp="1"/>
          </p:cNvSpPr>
          <p:nvPr>
            <p:ph type="title"/>
          </p:nvPr>
        </p:nvSpPr>
        <p:spPr>
          <a:xfrm>
            <a:off x="495299" y="214531"/>
            <a:ext cx="8310431" cy="1143000"/>
          </a:xfrm>
        </p:spPr>
        <p:txBody>
          <a:bodyPr/>
          <a:lstStyle/>
          <a:p>
            <a:r>
              <a:rPr lang="de-DE" dirty="0"/>
              <a:t>Gesundheitsversorgung</a:t>
            </a:r>
          </a:p>
        </p:txBody>
      </p:sp>
    </p:spTree>
    <p:extLst>
      <p:ext uri="{BB962C8B-B14F-4D97-AF65-F5344CB8AC3E}">
        <p14:creationId xmlns:p14="http://schemas.microsoft.com/office/powerpoint/2010/main" val="1548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116" y="225671"/>
            <a:ext cx="8420100" cy="1143000"/>
          </a:xfrm>
        </p:spPr>
        <p:txBody>
          <a:bodyPr/>
          <a:lstStyle/>
          <a:p>
            <a:r>
              <a:rPr lang="de-DE" dirty="0">
                <a:latin typeface="+mn-lt"/>
              </a:rPr>
              <a:t>Impfbuch-Erhebung</a:t>
            </a:r>
            <a:br>
              <a:rPr lang="de-DE" dirty="0">
                <a:latin typeface="+mn-lt"/>
              </a:rPr>
            </a:br>
            <a:r>
              <a:rPr lang="de-DE" sz="1050" dirty="0">
                <a:latin typeface="+mn-lt"/>
              </a:rPr>
              <a:t>Finkeldey L, Rupp N, Bonilla N, Kastner V, </a:t>
            </a:r>
            <a:r>
              <a:rPr lang="de-DE" sz="1050" dirty="0"/>
              <a:t>Butenop J </a:t>
            </a:r>
            <a:r>
              <a:rPr lang="de-DE" sz="1050" dirty="0">
                <a:latin typeface="+mn-lt"/>
              </a:rPr>
              <a:t>(2022)</a:t>
            </a:r>
            <a:endParaRPr lang="de-DE" sz="3600" dirty="0">
              <a:latin typeface="+mn-lt"/>
            </a:endParaRPr>
          </a:p>
        </p:txBody>
      </p:sp>
      <p:pic>
        <p:nvPicPr>
          <p:cNvPr id="5" name="Grafik 4"/>
          <p:cNvPicPr>
            <a:picLocks noChangeAspect="1"/>
          </p:cNvPicPr>
          <p:nvPr/>
        </p:nvPicPr>
        <p:blipFill>
          <a:blip r:embed="rId2"/>
          <a:stretch>
            <a:fillRect/>
          </a:stretch>
        </p:blipFill>
        <p:spPr>
          <a:xfrm>
            <a:off x="726691" y="1175023"/>
            <a:ext cx="7800975" cy="5495925"/>
          </a:xfrm>
          <a:prstGeom prst="rect">
            <a:avLst/>
          </a:prstGeom>
        </p:spPr>
      </p:pic>
      <p:sp>
        <p:nvSpPr>
          <p:cNvPr id="7" name="Abgerundetes Rechteck 6"/>
          <p:cNvSpPr/>
          <p:nvPr/>
        </p:nvSpPr>
        <p:spPr bwMode="auto">
          <a:xfrm>
            <a:off x="5905500" y="3647090"/>
            <a:ext cx="1052348" cy="1182413"/>
          </a:xfrm>
          <a:prstGeom prst="roundRect">
            <a:avLst/>
          </a:prstGeom>
          <a:solidFill>
            <a:srgbClr val="FFCC99">
              <a:alpha val="30000"/>
            </a:srgb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8" name="Abgerundetes Rechteck 7"/>
          <p:cNvSpPr/>
          <p:nvPr/>
        </p:nvSpPr>
        <p:spPr bwMode="auto">
          <a:xfrm>
            <a:off x="5905500" y="4829503"/>
            <a:ext cx="1052348" cy="956441"/>
          </a:xfrm>
          <a:prstGeom prst="roundRect">
            <a:avLst/>
          </a:prstGeom>
          <a:solidFill>
            <a:srgbClr val="FFCC99">
              <a:alpha val="30000"/>
            </a:srgbClr>
          </a:solidFill>
          <a:ln w="508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10" name="Textfeld 9"/>
          <p:cNvSpPr txBox="1"/>
          <p:nvPr/>
        </p:nvSpPr>
        <p:spPr>
          <a:xfrm>
            <a:off x="5084466" y="321548"/>
            <a:ext cx="4580239" cy="707886"/>
          </a:xfrm>
          <a:prstGeom prst="rect">
            <a:avLst/>
          </a:prstGeom>
          <a:solidFill>
            <a:srgbClr val="00CC00"/>
          </a:solidFill>
        </p:spPr>
        <p:txBody>
          <a:bodyPr wrap="square" rtlCol="0">
            <a:spAutoFit/>
          </a:bodyPr>
          <a:lstStyle/>
          <a:p>
            <a:pPr algn="l"/>
            <a:r>
              <a:rPr lang="de-DE" sz="2000" b="1" dirty="0">
                <a:solidFill>
                  <a:schemeClr val="bg1"/>
                </a:solidFill>
              </a:rPr>
              <a:t>Präventive Versorgung</a:t>
            </a:r>
          </a:p>
          <a:p>
            <a:pPr algn="l"/>
            <a:r>
              <a:rPr lang="de-DE" sz="2000" dirty="0"/>
              <a:t>(ÖGD)</a:t>
            </a:r>
          </a:p>
        </p:txBody>
      </p:sp>
    </p:spTree>
    <p:extLst>
      <p:ext uri="{BB962C8B-B14F-4D97-AF65-F5344CB8AC3E}">
        <p14:creationId xmlns:p14="http://schemas.microsoft.com/office/powerpoint/2010/main" val="10710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4850" y="214531"/>
            <a:ext cx="8420100" cy="1143000"/>
          </a:xfrm>
        </p:spPr>
        <p:txBody>
          <a:bodyPr/>
          <a:lstStyle/>
          <a:p>
            <a:r>
              <a:rPr lang="de-DE" dirty="0"/>
              <a:t>Impflücke bei Ukrainern</a:t>
            </a:r>
          </a:p>
        </p:txBody>
      </p:sp>
      <p:sp>
        <p:nvSpPr>
          <p:cNvPr id="3" name="Textplatzhalter 2"/>
          <p:cNvSpPr>
            <a:spLocks noGrp="1"/>
          </p:cNvSpPr>
          <p:nvPr>
            <p:ph type="body" sz="half" idx="1"/>
          </p:nvPr>
        </p:nvSpPr>
        <p:spPr>
          <a:xfrm>
            <a:off x="742950" y="1445780"/>
            <a:ext cx="4127500" cy="4650220"/>
          </a:xfrm>
        </p:spPr>
        <p:txBody>
          <a:bodyPr/>
          <a:lstStyle/>
          <a:p>
            <a:r>
              <a:rPr lang="de-DE" sz="2400" dirty="0"/>
              <a:t>signifikante Impflücke der Jahrgänge 2010 – 2017 bei allen Grundimpfungen! </a:t>
            </a:r>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r>
              <a:rPr lang="de-DE" sz="1400" b="1" dirty="0"/>
              <a:t>Literaturhinweis</a:t>
            </a:r>
            <a:r>
              <a:rPr lang="de-DE" sz="1400" dirty="0"/>
              <a:t> (leider nicht open </a:t>
            </a:r>
            <a:r>
              <a:rPr lang="de-DE" sz="1400" dirty="0" err="1"/>
              <a:t>source</a:t>
            </a:r>
            <a:r>
              <a:rPr lang="de-DE" sz="1400" dirty="0"/>
              <a:t>):</a:t>
            </a:r>
          </a:p>
          <a:p>
            <a:pPr marL="0" indent="0">
              <a:buNone/>
            </a:pPr>
            <a:r>
              <a:rPr lang="de-DE" sz="1400" dirty="0"/>
              <a:t>Butenop, J., Brake, T., Mauder, S., &amp; Razum, O. (2022). </a:t>
            </a:r>
            <a:r>
              <a:rPr lang="de-DE" sz="1400" b="1" dirty="0"/>
              <a:t>Gesundheitliche Lage in der Ukraine vor Kriegsbeginn und ihre Relevanz für die Versorgung ukrainischer Geflüchteter in Deutschland: Literaturdurchsicht, Risikoanalyse und Prioritätensetzung. </a:t>
            </a:r>
            <a:r>
              <a:rPr lang="de-DE" sz="1400" dirty="0"/>
              <a:t>Gesundheitswesen (</a:t>
            </a:r>
            <a:r>
              <a:rPr lang="de-DE" sz="1400" dirty="0" err="1"/>
              <a:t>EFirst</a:t>
            </a:r>
            <a:r>
              <a:rPr lang="de-DE" sz="1400" dirty="0"/>
              <a:t>). </a:t>
            </a:r>
            <a:r>
              <a:rPr lang="de-DE" sz="1400" dirty="0" err="1"/>
              <a:t>Retrieved</a:t>
            </a:r>
            <a:r>
              <a:rPr lang="de-DE" sz="1400" dirty="0"/>
              <a:t> </a:t>
            </a:r>
            <a:r>
              <a:rPr lang="de-DE" sz="1400" dirty="0" err="1"/>
              <a:t>from</a:t>
            </a:r>
            <a:r>
              <a:rPr lang="de-DE" sz="1400" dirty="0"/>
              <a:t> </a:t>
            </a:r>
            <a:r>
              <a:rPr lang="de-DE" sz="1400" u="sng" dirty="0">
                <a:hlinkClick r:id="rId2"/>
              </a:rPr>
              <a:t>https://www.thieme-connect.de/products/ejournals/html/10.1055/a-1876-2423</a:t>
            </a:r>
            <a:endParaRPr lang="de-DE" dirty="0"/>
          </a:p>
          <a:p>
            <a:endParaRPr lang="de-DE" dirty="0"/>
          </a:p>
        </p:txBody>
      </p:sp>
      <p:pic>
        <p:nvPicPr>
          <p:cNvPr id="5" name="Grafik 4"/>
          <p:cNvPicPr/>
          <p:nvPr/>
        </p:nvPicPr>
        <p:blipFill>
          <a:blip r:embed="rId3">
            <a:extLst>
              <a:ext uri="{28A0092B-C50C-407E-A947-70E740481C1C}">
                <a14:useLocalDpi xmlns:a14="http://schemas.microsoft.com/office/drawing/2010/main" val="0"/>
              </a:ext>
            </a:extLst>
          </a:blip>
          <a:stretch>
            <a:fillRect/>
          </a:stretch>
        </p:blipFill>
        <p:spPr>
          <a:xfrm>
            <a:off x="5033830" y="1445780"/>
            <a:ext cx="3952227" cy="2527704"/>
          </a:xfrm>
          <a:prstGeom prst="rect">
            <a:avLst/>
          </a:prstGeom>
          <a:ln>
            <a:solidFill>
              <a:schemeClr val="accent2">
                <a:lumMod val="75000"/>
              </a:schemeClr>
            </a:solidFill>
          </a:ln>
        </p:spPr>
      </p:pic>
      <p:pic>
        <p:nvPicPr>
          <p:cNvPr id="6" name="Grafik 5"/>
          <p:cNvPicPr/>
          <p:nvPr/>
        </p:nvPicPr>
        <p:blipFill>
          <a:blip r:embed="rId4"/>
          <a:stretch>
            <a:fillRect/>
          </a:stretch>
        </p:blipFill>
        <p:spPr>
          <a:xfrm>
            <a:off x="5033830" y="4080783"/>
            <a:ext cx="3952227" cy="2328330"/>
          </a:xfrm>
          <a:prstGeom prst="rect">
            <a:avLst/>
          </a:prstGeom>
          <a:ln>
            <a:solidFill>
              <a:schemeClr val="accent2">
                <a:lumMod val="75000"/>
              </a:schemeClr>
            </a:solidFill>
          </a:ln>
        </p:spPr>
      </p:pic>
      <p:sp>
        <p:nvSpPr>
          <p:cNvPr id="7" name="Textfeld 6"/>
          <p:cNvSpPr txBox="1"/>
          <p:nvPr/>
        </p:nvSpPr>
        <p:spPr>
          <a:xfrm>
            <a:off x="5084466" y="321548"/>
            <a:ext cx="4580239" cy="707886"/>
          </a:xfrm>
          <a:prstGeom prst="rect">
            <a:avLst/>
          </a:prstGeom>
          <a:solidFill>
            <a:srgbClr val="00CC00"/>
          </a:solidFill>
        </p:spPr>
        <p:txBody>
          <a:bodyPr wrap="square" rtlCol="0">
            <a:spAutoFit/>
          </a:bodyPr>
          <a:lstStyle/>
          <a:p>
            <a:pPr algn="l"/>
            <a:r>
              <a:rPr lang="de-DE" sz="2000" b="1" dirty="0">
                <a:solidFill>
                  <a:schemeClr val="bg1"/>
                </a:solidFill>
              </a:rPr>
              <a:t>Präventive Versorgung</a:t>
            </a:r>
          </a:p>
          <a:p>
            <a:pPr algn="l"/>
            <a:r>
              <a:rPr lang="de-DE" sz="2000" dirty="0"/>
              <a:t>(ÖGD)</a:t>
            </a:r>
          </a:p>
        </p:txBody>
      </p:sp>
      <p:sp>
        <p:nvSpPr>
          <p:cNvPr id="4" name="Ellipse 3"/>
          <p:cNvSpPr/>
          <p:nvPr/>
        </p:nvSpPr>
        <p:spPr bwMode="auto">
          <a:xfrm>
            <a:off x="7048500" y="1445780"/>
            <a:ext cx="1838325" cy="161174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
        <p:nvSpPr>
          <p:cNvPr id="8" name="Ellipse 7"/>
          <p:cNvSpPr/>
          <p:nvPr/>
        </p:nvSpPr>
        <p:spPr bwMode="auto">
          <a:xfrm>
            <a:off x="7147732" y="4217555"/>
            <a:ext cx="1838325" cy="161174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3200" b="0"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6880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5" y="223995"/>
            <a:ext cx="8420100" cy="1143000"/>
          </a:xfrm>
        </p:spPr>
        <p:txBody>
          <a:bodyPr/>
          <a:lstStyle/>
          <a:p>
            <a:r>
              <a:rPr lang="de-DE" dirty="0"/>
              <a:t>Krankheitsspektrum</a:t>
            </a:r>
          </a:p>
        </p:txBody>
      </p:sp>
      <p:sp>
        <p:nvSpPr>
          <p:cNvPr id="3" name="Foliennummernplatzhalter 2"/>
          <p:cNvSpPr>
            <a:spLocks noGrp="1"/>
          </p:cNvSpPr>
          <p:nvPr>
            <p:ph type="sldNum" sz="quarter" idx="12"/>
          </p:nvPr>
        </p:nvSpPr>
        <p:spPr/>
        <p:txBody>
          <a:bodyPr/>
          <a:lstStyle/>
          <a:p>
            <a:fld id="{FD007CDA-A37D-4E15-8D69-2FB07C60A2EC}" type="slidenum">
              <a:rPr lang="de-DE" smtClean="0"/>
              <a:pPr/>
              <a:t>9</a:t>
            </a:fld>
            <a:endParaRPr lang="de-DE"/>
          </a:p>
        </p:txBody>
      </p:sp>
      <p:graphicFrame>
        <p:nvGraphicFramePr>
          <p:cNvPr id="4" name="Diagramm 3"/>
          <p:cNvGraphicFramePr>
            <a:graphicFrameLocks/>
          </p:cNvGraphicFramePr>
          <p:nvPr>
            <p:extLst>
              <p:ext uri="{D42A27DB-BD31-4B8C-83A1-F6EECF244321}">
                <p14:modId xmlns:p14="http://schemas.microsoft.com/office/powerpoint/2010/main" val="98214382"/>
              </p:ext>
            </p:extLst>
          </p:nvPr>
        </p:nvGraphicFramePr>
        <p:xfrm>
          <a:off x="476250" y="1185705"/>
          <a:ext cx="8010525" cy="5396070"/>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fik 5"/>
          <p:cNvPicPr>
            <a:picLocks noChangeAspect="1"/>
          </p:cNvPicPr>
          <p:nvPr/>
        </p:nvPicPr>
        <p:blipFill>
          <a:blip r:embed="rId3"/>
          <a:stretch>
            <a:fillRect/>
          </a:stretch>
        </p:blipFill>
        <p:spPr>
          <a:xfrm>
            <a:off x="5057775" y="304293"/>
            <a:ext cx="4673815" cy="735362"/>
          </a:xfrm>
          <a:prstGeom prst="rect">
            <a:avLst/>
          </a:prstGeom>
        </p:spPr>
      </p:pic>
    </p:spTree>
    <p:extLst>
      <p:ext uri="{BB962C8B-B14F-4D97-AF65-F5344CB8AC3E}">
        <p14:creationId xmlns:p14="http://schemas.microsoft.com/office/powerpoint/2010/main" val="246740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uf-powerpoint-vorlage">
  <a:themeElements>
    <a:clrScheme name="Blank 16">
      <a:dk1>
        <a:srgbClr val="000000"/>
      </a:dk1>
      <a:lt1>
        <a:srgbClr val="FFFFFF"/>
      </a:lt1>
      <a:dk2>
        <a:srgbClr val="000000"/>
      </a:dk2>
      <a:lt2>
        <a:srgbClr val="808080"/>
      </a:lt2>
      <a:accent1>
        <a:srgbClr val="FFFF93"/>
      </a:accent1>
      <a:accent2>
        <a:srgbClr val="6699FF"/>
      </a:accent2>
      <a:accent3>
        <a:srgbClr val="FFFFFF"/>
      </a:accent3>
      <a:accent4>
        <a:srgbClr val="000000"/>
      </a:accent4>
      <a:accent5>
        <a:srgbClr val="FFFFC8"/>
      </a:accent5>
      <a:accent6>
        <a:srgbClr val="5C8AE7"/>
      </a:accent6>
      <a:hlink>
        <a:srgbClr val="0066CC"/>
      </a:hlink>
      <a:folHlink>
        <a:srgbClr val="CC0000"/>
      </a:folHlink>
    </a:clrScheme>
    <a:fontScheme name="Blan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32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3200" b="0" i="0" u="none" strike="noStrike" cap="none" normalizeH="0" baseline="0" smtClean="0">
            <a:ln>
              <a:noFill/>
            </a:ln>
            <a:solidFill>
              <a:schemeClr val="tx2"/>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5F5F5F"/>
        </a:dk1>
        <a:lt1>
          <a:srgbClr val="FFFFFF"/>
        </a:lt1>
        <a:dk2>
          <a:srgbClr val="5F5F5F"/>
        </a:dk2>
        <a:lt2>
          <a:srgbClr val="B2B2B2"/>
        </a:lt2>
        <a:accent1>
          <a:srgbClr val="99CCFF"/>
        </a:accent1>
        <a:accent2>
          <a:srgbClr val="CCCCFF"/>
        </a:accent2>
        <a:accent3>
          <a:srgbClr val="FFFFFF"/>
        </a:accent3>
        <a:accent4>
          <a:srgbClr val="50505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82C1"/>
        </a:dk2>
        <a:lt2>
          <a:srgbClr val="808080"/>
        </a:lt2>
        <a:accent1>
          <a:srgbClr val="81D5FF"/>
        </a:accent1>
        <a:accent2>
          <a:srgbClr val="D20028"/>
        </a:accent2>
        <a:accent3>
          <a:srgbClr val="FFFFFF"/>
        </a:accent3>
        <a:accent4>
          <a:srgbClr val="000000"/>
        </a:accent4>
        <a:accent5>
          <a:srgbClr val="C1E7FF"/>
        </a:accent5>
        <a:accent6>
          <a:srgbClr val="BE0023"/>
        </a:accent6>
        <a:hlink>
          <a:srgbClr val="3333CC"/>
        </a:hlink>
        <a:folHlink>
          <a:srgbClr val="CC0000"/>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82C1"/>
        </a:dk2>
        <a:lt2>
          <a:srgbClr val="808080"/>
        </a:lt2>
        <a:accent1>
          <a:srgbClr val="FFFF93"/>
        </a:accent1>
        <a:accent2>
          <a:srgbClr val="6699FF"/>
        </a:accent2>
        <a:accent3>
          <a:srgbClr val="FFFFFF"/>
        </a:accent3>
        <a:accent4>
          <a:srgbClr val="000000"/>
        </a:accent4>
        <a:accent5>
          <a:srgbClr val="FFFFC8"/>
        </a:accent5>
        <a:accent6>
          <a:srgbClr val="5C8AE7"/>
        </a:accent6>
        <a:hlink>
          <a:srgbClr val="0066CC"/>
        </a:hlink>
        <a:folHlink>
          <a:srgbClr val="CC0000"/>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0000"/>
        </a:dk2>
        <a:lt2>
          <a:srgbClr val="808080"/>
        </a:lt2>
        <a:accent1>
          <a:srgbClr val="FFFF93"/>
        </a:accent1>
        <a:accent2>
          <a:srgbClr val="6699FF"/>
        </a:accent2>
        <a:accent3>
          <a:srgbClr val="FFFFFF"/>
        </a:accent3>
        <a:accent4>
          <a:srgbClr val="000000"/>
        </a:accent4>
        <a:accent5>
          <a:srgbClr val="FFFFC8"/>
        </a:accent5>
        <a:accent6>
          <a:srgbClr val="5C8AE7"/>
        </a:accent6>
        <a:hlink>
          <a:srgbClr val="0066CC"/>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_Melisa">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Larissa-Design">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ruf-powerpoint-vorlage</Template>
  <TotalTime>0</TotalTime>
  <Words>1708</Words>
  <Application>Microsoft Office PowerPoint</Application>
  <PresentationFormat>A4-Papier (210 x 297 mm)</PresentationFormat>
  <Paragraphs>278</Paragraphs>
  <Slides>37</Slides>
  <Notes>3</Notes>
  <HiddenSlides>0</HiddenSlides>
  <MMClips>0</MMClips>
  <ScaleCrop>false</ScaleCrop>
  <HeadingPairs>
    <vt:vector size="6" baseType="variant">
      <vt:variant>
        <vt:lpstr>Verwendete Schriftarten</vt:lpstr>
      </vt:variant>
      <vt:variant>
        <vt:i4>15</vt:i4>
      </vt:variant>
      <vt:variant>
        <vt:lpstr>Design</vt:lpstr>
      </vt:variant>
      <vt:variant>
        <vt:i4>5</vt:i4>
      </vt:variant>
      <vt:variant>
        <vt:lpstr>Folientitel</vt:lpstr>
      </vt:variant>
      <vt:variant>
        <vt:i4>37</vt:i4>
      </vt:variant>
    </vt:vector>
  </HeadingPairs>
  <TitlesOfParts>
    <vt:vector size="57" baseType="lpstr">
      <vt:lpstr>Arial</vt:lpstr>
      <vt:lpstr>Bahnschrift</vt:lpstr>
      <vt:lpstr>Bahnschrift Condensed</vt:lpstr>
      <vt:lpstr>Brandon Grotesque Medium</vt:lpstr>
      <vt:lpstr>Brandon Printed One</vt:lpstr>
      <vt:lpstr>Calibri</vt:lpstr>
      <vt:lpstr>Calibri Light</vt:lpstr>
      <vt:lpstr>Frutiger 55 Roman</vt:lpstr>
      <vt:lpstr>Frutiger LT 55 Roman</vt:lpstr>
      <vt:lpstr>Frutiger LT 65 Bold</vt:lpstr>
      <vt:lpstr>HamburgSans</vt:lpstr>
      <vt:lpstr>Lucida Grande</vt:lpstr>
      <vt:lpstr>Symbol</vt:lpstr>
      <vt:lpstr>Webdings</vt:lpstr>
      <vt:lpstr>Wingdings</vt:lpstr>
      <vt:lpstr>ruf-powerpoint-vorlage</vt:lpstr>
      <vt:lpstr>1_Office</vt:lpstr>
      <vt:lpstr>Office</vt:lpstr>
      <vt:lpstr>Master_Melisa</vt:lpstr>
      <vt:lpstr>Larissa-Design</vt:lpstr>
      <vt:lpstr>PowerPoint-Präsentation</vt:lpstr>
      <vt:lpstr>Psychosoziale Versorgung von Asylsuchenden &amp; Geflüchteten</vt:lpstr>
      <vt:lpstr>Zuwanderung nach Deutschland 1990-2023 </vt:lpstr>
      <vt:lpstr>Gesetzliche Grundlagen</vt:lpstr>
      <vt:lpstr>Gesundheitsversorgung</vt:lpstr>
      <vt:lpstr>Gesundheitsversorgung</vt:lpstr>
      <vt:lpstr>Impfbuch-Erhebung Finkeldey L, Rupp N, Bonilla N, Kastner V, Butenop J (2022)</vt:lpstr>
      <vt:lpstr>Impflücke bei Ukrainern</vt:lpstr>
      <vt:lpstr>Krankheitsspektrum</vt:lpstr>
      <vt:lpstr>PowerPoint-Präsentation</vt:lpstr>
      <vt:lpstr>PowerPoint-Präsentation</vt:lpstr>
      <vt:lpstr>PowerPoint-Präsentation</vt:lpstr>
      <vt:lpstr>PowerPoint-Präsentation</vt:lpstr>
      <vt:lpstr>Screening bei Aufnahme</vt:lpstr>
      <vt:lpstr>Traumafolgestörungen </vt:lpstr>
      <vt:lpstr>PowerPoint-Präsentation</vt:lpstr>
      <vt:lpstr>PowerPoint-Präsentation</vt:lpstr>
      <vt:lpstr>PowerPoint-Präsentation</vt:lpstr>
      <vt:lpstr>Niederschwellige psychosoziale Projekte  in Deutschland (Stand September 2021, Grafik: J. Butenop)</vt:lpstr>
      <vt:lpstr>Zusammenfassend</vt:lpstr>
      <vt:lpstr>Danke für die Aufmerksamkeit! </vt:lpstr>
      <vt:lpstr> </vt:lpstr>
      <vt:lpstr>Refugio München im Überblick (2022):</vt:lpstr>
      <vt:lpstr>Angebot von Refugio München:</vt:lpstr>
      <vt:lpstr>Aufenthaltsstatus der Klient*innen Behandlungszentrum (ohne Ukraine-Zentrum)</vt:lpstr>
      <vt:lpstr>Anmeldende Stellen  </vt:lpstr>
      <vt:lpstr>Auswertung von 430 Patient*bei Refugio (2021) </vt:lpstr>
      <vt:lpstr>Finanzierung </vt:lpstr>
      <vt:lpstr>Um wen geht es? Und warum kommen diese Menschen nicht in der Regelversorgung an?</vt:lpstr>
      <vt:lpstr>PowerPoint-Präsentation</vt:lpstr>
      <vt:lpstr>PowerPoint-Präsentation</vt:lpstr>
      <vt:lpstr>PowerPoint-Präsentation</vt:lpstr>
      <vt:lpstr>Durchschnittlicher Wert bei relevanten Postmigrationsstressoren   Befragung von 45 Afghan*innen (7 Tage)  </vt:lpstr>
      <vt:lpstr>Konzept der sequentiellen Traumatisierung,  Hans Keilson (1979)</vt:lpstr>
      <vt:lpstr> Warum kommen die Menschen nicht in der Regelversorgung an?</vt:lpstr>
      <vt:lpstr>Konzept der psychosozialen Zentren „psz“ in Deutschland</vt:lpstr>
      <vt:lpstr>Herzlichen Dank für Ihre Aufmerksamkeit!</vt:lpstr>
    </vt:vector>
  </TitlesOfParts>
  <Company>Reg-Ufr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Asylbewerber in Unterfranken</dc:title>
  <dc:creator>Butenop, Joost Dr. (Reg UFr)</dc:creator>
  <cp:lastModifiedBy>Aaa Weingasse</cp:lastModifiedBy>
  <cp:revision>324</cp:revision>
  <cp:lastPrinted>2017-01-25T09:24:45Z</cp:lastPrinted>
  <dcterms:created xsi:type="dcterms:W3CDTF">2016-06-02T09:06:34Z</dcterms:created>
  <dcterms:modified xsi:type="dcterms:W3CDTF">2023-05-24T16:44:15Z</dcterms:modified>
</cp:coreProperties>
</file>