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rich Waas" userId="51f10a7256fa36e1" providerId="LiveId" clId="{504679C3-EC1E-469E-8EBF-0782D1F699DF}"/>
    <pc:docChg chg="modSld">
      <pc:chgData name="Ulrich Waas" userId="51f10a7256fa36e1" providerId="LiveId" clId="{504679C3-EC1E-469E-8EBF-0782D1F699DF}" dt="2022-07-26T10:06:27.803" v="0" actId="20577"/>
      <pc:docMkLst>
        <pc:docMk/>
      </pc:docMkLst>
      <pc:sldChg chg="modSp mod">
        <pc:chgData name="Ulrich Waas" userId="51f10a7256fa36e1" providerId="LiveId" clId="{504679C3-EC1E-469E-8EBF-0782D1F699DF}" dt="2022-07-26T10:06:27.803" v="0" actId="20577"/>
        <pc:sldMkLst>
          <pc:docMk/>
          <pc:sldMk cId="136698473" sldId="257"/>
        </pc:sldMkLst>
        <pc:spChg chg="mod">
          <ac:chgData name="Ulrich Waas" userId="51f10a7256fa36e1" providerId="LiveId" clId="{504679C3-EC1E-469E-8EBF-0782D1F699DF}" dt="2022-07-26T10:06:27.803" v="0" actId="20577"/>
          <ac:spMkLst>
            <pc:docMk/>
            <pc:sldMk cId="136698473" sldId="257"/>
            <ac:spMk id="3" creationId="{23472B0F-16F3-6CE4-88E6-09AFB1DDC6A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92046-CA1A-47F2-B004-0D501F58DCEF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EF6B8-0861-4489-8CD9-5CADAB0C6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89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1FB131-FFA4-6781-91BC-446A186BA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6CBFE5-C3FE-DD3B-1F2F-171D3DDF2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455BEB-41D4-8438-8C95-7AAF1DD1B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8A28-FE6A-4D81-8BD1-DA361562388B}" type="datetime1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D455B5-FA42-3952-7861-47AAC3AD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unserVETO 26.07.2022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9BD254-84FF-9435-1BCC-48C37DA6A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9C87-84D2-4E13-AF9A-5B54A8CD8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24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380515-6118-4113-C3D6-DCC80C0F0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63DD5F5-F652-0EE6-5CF9-E4A4AC0CB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F1E75-0C63-C7A6-D5D1-47531459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6F51-0E5B-4623-B7E8-D92C0353DE7E}" type="datetime1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1182D5-DADF-BB29-7455-6726185F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unserVETO 26.07.2022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889A94-60C1-4AEB-9A8A-9BB6491BA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9C87-84D2-4E13-AF9A-5B54A8CD8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05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9259DD6-4E65-344A-DFCE-1459E44CC5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E514ECD-5593-EF06-9D6D-B51ED0535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CBFA9F-DCDF-06E8-402E-46AF43415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25BA-991B-4EF3-A3FF-ABC8E806C192}" type="datetime1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589BAA-2CD1-1B66-6F63-5A3889B73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unserVETO 26.07.2022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E13FDD-DDAE-D3E8-BD93-5EA12F8E6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9C87-84D2-4E13-AF9A-5B54A8CD8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45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596181-8818-C8E6-CE52-BE5272C0E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458F1B-99B4-C844-F993-2A366BB68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A9764A-0A3A-799A-3416-67A14A5EC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0CB2-9683-4379-992C-D1A831A8B00D}" type="datetime1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124E22-BF6A-CF11-0C33-72E352115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unserVETO 26.07.2022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36FD9F-D06F-3135-4BAF-4F448834C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9C87-84D2-4E13-AF9A-5B54A8CD8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630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FD5E06-1D74-CE10-7ADF-B85075817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CF4AF4-FCDA-16EA-FD9C-FA7E73346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409976-799A-9471-23D2-B5B77280E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9B20-BFC5-45D7-9F1A-D0E14DA30CFC}" type="datetime1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7F6544-3AB8-2556-A58B-A4FD4F99A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unserVETO 26.07.2022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4B5F15-57DA-77B8-2FDA-E8FDDA7B6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9C87-84D2-4E13-AF9A-5B54A8CD8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669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A2F79-D259-9BEB-3534-018D1C8FD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4B54D0-611C-3FCB-DB56-36F9CFCC9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449489-170E-F4EE-3D37-9770D89DC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7905B3-5E94-47E7-8743-91B319813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CDB9-DDC5-4974-A206-10BEC86CEBCB}" type="datetime1">
              <a:rPr lang="de-DE" smtClean="0"/>
              <a:t>26.07.2022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FBA012-F062-2DAA-25FE-667F207F2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unserVETO 26.07.2022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683C08-BC69-C40E-7FA2-A998CD69C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9C87-84D2-4E13-AF9A-5B54A8CD8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22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F6320-D30A-A347-C514-5E503F47B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1D0D3A-16CB-B68B-8E24-A59092E53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4EB9F8D-B215-9929-E9EF-8942BE930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74E7287-748B-92AC-FE84-AD9D065FEA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C5BC9BF-6BD4-73F2-84D2-5C1C723F07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449A2D7-C4D4-2460-3CB1-92BA9EEA3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3713-100A-4792-B9F0-2CBC085DC622}" type="datetime1">
              <a:rPr lang="de-DE" smtClean="0"/>
              <a:t>26.07.2022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9E74AA6-0B92-3D4B-939D-67F3A498C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unserVETO 26.07.2022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96F6D1-6E03-2CEE-7D6C-DD47DB1A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9C87-84D2-4E13-AF9A-5B54A8CD8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55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05C27-0A4E-B251-CC76-86BC149BA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8E7AEBC-E5CC-AF2A-161B-39D2E672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5372-78E0-41B6-A1B6-AF5E04178E87}" type="datetime1">
              <a:rPr lang="de-DE" smtClean="0"/>
              <a:t>26.07.2022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180AB0-9C22-178B-188D-4FAB2CDA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unserVETO 26.07.2022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A27461-62A6-0FCC-59BF-D9DC01D54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9C87-84D2-4E13-AF9A-5B54A8CD8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56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9FBBBD3-660A-5943-078C-1CF0BFDB3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C423-E9AE-440B-A7AC-FAF5E226DF67}" type="datetime1">
              <a:rPr lang="de-DE" smtClean="0"/>
              <a:t>26.07.2022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7B8D002-88BC-8906-4A50-98FC330C6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unserVETO 26.07.2022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736AD64-0F85-9B2B-E355-9DEFFBF4B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9C87-84D2-4E13-AF9A-5B54A8CD8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21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838DA8-D45A-70D3-2AEB-29B6F6284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767C2B-3201-93F0-44E7-7A5F72805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247D0D9-D156-BDD3-A19B-DE6A6EF01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2AE4AD-8EA8-B672-8253-005A8F9E9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FADC-7FE6-49BA-814E-EECE0AE35874}" type="datetime1">
              <a:rPr lang="de-DE" smtClean="0"/>
              <a:t>26.07.2022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DD05DE-02ED-BCDB-F741-72AAFD21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unserVETO 26.07.2022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EB44D18-EA24-F40E-2E82-36A7E7917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9C87-84D2-4E13-AF9A-5B54A8CD8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56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ED8508-54F5-4344-7E1C-78C8E117A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1C380D3-0A3B-F674-F31E-87F2981278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F9D4649-E57B-F558-8B72-7C6888CAC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747B64-CB88-8221-672B-CAE5B6C71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82D6-CB26-4BE3-98C6-1B76E6BBB165}" type="datetime1">
              <a:rPr lang="de-DE" smtClean="0"/>
              <a:t>26.07.2022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A49704-0794-CBC9-9B60-D75EC0DC6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unserVETO 26.07.2022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1BCA08-2AFC-0E78-8B4B-572D0AAD8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9C87-84D2-4E13-AF9A-5B54A8CD8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40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A7F2565-398B-F3D2-1E15-76969BBC7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F6611D-DBDF-4AEF-9E27-DD9C6A5E6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709DAA-96E5-5AB7-0F07-958B391C4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0BB60-2AF0-4445-B87B-4C2038BDEEA7}" type="datetime1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3CA28B-5C4C-B03E-ADD8-AED270A5D0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unserVETO 26.07.2022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BDC4F0-2209-D77A-0857-2733B1F99A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E9C87-84D2-4E13-AF9A-5B54A8CD85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81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BAF860-D654-E870-827C-3EB0027D88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GE Chancen-Aufenthaltsrecht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C44149-AD92-9707-5AC4-3E566B5BB0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Kommentar unserVETO</a:t>
            </a:r>
          </a:p>
          <a:p>
            <a:r>
              <a:rPr lang="de-DE" dirty="0"/>
              <a:t>26.07.2022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08BF7FD-BA7A-6132-1D53-3A6A6B72A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unserVETO 26.07.2022</a:t>
            </a:r>
          </a:p>
        </p:txBody>
      </p:sp>
    </p:spTree>
    <p:extLst>
      <p:ext uri="{BB962C8B-B14F-4D97-AF65-F5344CB8AC3E}">
        <p14:creationId xmlns:p14="http://schemas.microsoft.com/office/powerpoint/2010/main" val="3694627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D35520-FEA2-F978-2A79-9D355A2D1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Vorbemerkungen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472B0F-16F3-6CE4-88E6-09AFB1DDC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ts val="300"/>
              </a:spcBef>
              <a:buFont typeface="+mj-lt"/>
              <a:buAutoNum type="arabicPeriod"/>
            </a:pPr>
            <a:r>
              <a:rPr lang="de-D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„Geordnete-Rückkehr-Gesetz“ hat Zahl der Ausreisepflichtigen/ Geduldeten nicht verringert, stattdessen wurden wirtschaftliche und soziale Nachteile verursacht.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D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Viele Duldungsfälle sind durch unzureichende Asylverfahrens-beratung und unsachgemäße Beschleunigung der Asylverfahren verursacht worden.</a:t>
            </a:r>
          </a:p>
          <a:p>
            <a:pPr marL="0" lvl="0" indent="0" algn="ctr">
              <a:buNone/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de-DE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 Fehler könnten/sollten korrigiert werden.</a:t>
            </a:r>
          </a:p>
          <a:p>
            <a:pPr marL="0" lvl="0" indent="0" algn="ctr">
              <a:buNone/>
            </a:pPr>
            <a:r>
              <a:rPr lang="de-DE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Gesetzentwurf bringt deutliche Fortschritte, aber …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88E9090-76D8-76BD-E909-6B66EE398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unserVETO 26.07.2022</a:t>
            </a:r>
          </a:p>
        </p:txBody>
      </p:sp>
    </p:spTree>
    <p:extLst>
      <p:ext uri="{BB962C8B-B14F-4D97-AF65-F5344CB8AC3E}">
        <p14:creationId xmlns:p14="http://schemas.microsoft.com/office/powerpoint/2010/main" val="136698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D7B196-48A4-8FB2-5F30-DA889A92D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904"/>
          </a:xfrm>
        </p:spPr>
        <p:txBody>
          <a:bodyPr>
            <a:normAutofit/>
          </a:bodyPr>
          <a:lstStyle/>
          <a:p>
            <a:r>
              <a:rPr lang="de-DE" sz="3600" dirty="0"/>
              <a:t>Gesetzentwurf greift für hinreichende Lösung zu kurz (1)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5C3CB5-D235-4671-321B-6F9AEA7B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031"/>
            <a:ext cx="10515600" cy="5539444"/>
          </a:xfrm>
        </p:spPr>
        <p:txBody>
          <a:bodyPr>
            <a:normAutofit fontScale="77500" lnSpcReduction="20000"/>
          </a:bodyPr>
          <a:lstStyle/>
          <a:p>
            <a:pPr marL="571500" lvl="0" indent="-571500">
              <a:lnSpc>
                <a:spcPct val="120000"/>
              </a:lnSpc>
              <a:spcBef>
                <a:spcPts val="600"/>
              </a:spcBef>
              <a:buFont typeface="+mj-lt"/>
              <a:buAutoNum type="romanUcPeriod"/>
            </a:pPr>
            <a:r>
              <a:rPr lang="de-DE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Anwendungsbereich ist unnötig eingeschränkt.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de-DE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Fälle ohne ausländerbehördliche Bescheinigung der Duldung ausgeschlossen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de-DE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Besser: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Verwendung „vollziehbar ausreisepflichtige Ausländer“ statt „geduldete Ausländer“</a:t>
            </a:r>
            <a:endParaRPr lang="de-DE" sz="2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de-DE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Niedrige Grenze für Ausschluss aufgrund Vergehen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de-DE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Besser: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Delikte, die damit zusammenhängen, dass Abschiebung nicht zeitnah durchgeführt wurde, ausklammern</a:t>
            </a:r>
            <a:endParaRPr lang="de-DE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de-DE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Ausschluss bei als „offensichtlich unbegründet“ abgelehntem Asylantrag möglich</a:t>
            </a:r>
          </a:p>
          <a:p>
            <a:pPr marL="678815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Gemäß § 104 c Abs. 3 </a:t>
            </a:r>
            <a:r>
              <a:rPr lang="de-DE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kann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„eine Aufenthaltserlaubnis … abweichend von § 10 Absatz 3 Satz 2 erteilt werden“.</a:t>
            </a:r>
          </a:p>
          <a:p>
            <a:pPr marL="678815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de-DE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Besser: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statt „kann“ ist „soll“ zu verwenden</a:t>
            </a:r>
            <a:endParaRPr lang="de-DE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de-DE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Unangebrachte Einschränkung durch Stichtagsregelung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Durch Stichtagsregelung „5 Jahre vor dem 1.1.2022“ viele ausgeschlossen</a:t>
            </a:r>
          </a:p>
          <a:p>
            <a:pPr marL="678815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de-DE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Besser:</a:t>
            </a:r>
            <a:r>
              <a: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gleitende 5-Jahres-Regelung ohne Stichtag</a:t>
            </a:r>
          </a:p>
          <a:p>
            <a:pPr marL="859155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„Pull-Effekt“??? 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258ECD-C663-3893-08C8-175149733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unserVETO 26.07.2022</a:t>
            </a:r>
          </a:p>
        </p:txBody>
      </p:sp>
    </p:spTree>
    <p:extLst>
      <p:ext uri="{BB962C8B-B14F-4D97-AF65-F5344CB8AC3E}">
        <p14:creationId xmlns:p14="http://schemas.microsoft.com/office/powerpoint/2010/main" val="374448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029570-BFB5-BA43-8FAF-2A5BA2034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Gesetzentwurf greift für hinreichende Lösung zu kurz (2)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C661B9-CEC0-445C-6C73-59261532C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055"/>
            <a:ext cx="10515600" cy="4951296"/>
          </a:xfrm>
        </p:spPr>
        <p:txBody>
          <a:bodyPr>
            <a:normAutofit/>
          </a:bodyPr>
          <a:lstStyle/>
          <a:p>
            <a:pPr marL="571500" lvl="0" indent="-571500">
              <a:spcBef>
                <a:spcPts val="300"/>
              </a:spcBef>
              <a:buFont typeface="+mj-lt"/>
              <a:buAutoNum type="romanUcPeriod" startAt="2"/>
            </a:pPr>
            <a:r>
              <a:rPr lang="de-DE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Übergang zu einem anderen Aufenthaltsstatus nach einem Jahr schwierig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300"/>
              </a:spcBef>
              <a:buFont typeface="+mj-lt"/>
              <a:buAutoNum type="arabicPeriod"/>
            </a:pPr>
            <a:r>
              <a:rPr lang="de-DE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„Laufzeitbegrenzung“ auf ein Jahr ohne Verlängerungsmöglichkeit programmiert Scheitern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de-DE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Besser: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Verlängerungsmöglichkeit, wenn im ersten Jahr klares Bemühen erkennbar ist</a:t>
            </a:r>
            <a:endParaRPr lang="de-DE" sz="2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300"/>
              </a:spcBef>
              <a:buFont typeface="+mj-lt"/>
              <a:buAutoNum type="arabicPeriod"/>
            </a:pPr>
            <a:r>
              <a:rPr lang="de-DE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Hürde Passerfordernis bei Übergang zu Aufenthaltstitel nach § 25 a oder b AufenthG 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Problem: Wenn fehlender Pass Grund für Duldung war, entfällt mit Pass Duldungsgrund, und damit Basis für Anwendung § 104 c, kurzfristige Abschiebung droht </a:t>
            </a:r>
          </a:p>
          <a:p>
            <a:pPr lvl="1"/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Grund für das Passerfordernis („man muss ja wissen, wer zu uns kommt“) wird überschätzt. </a:t>
            </a:r>
          </a:p>
          <a:p>
            <a:pPr marL="678815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Besser: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Passbeschaffung unschädlich für 104 c; Kriterien für „Zumutbarkeit Passbeschaffung“ in Anwendungsbestimmung des BMI so, dass Aufwand für Passbeschaffung und konkreter Informationsnutzen durch Pass angemessen berücksichtigt</a:t>
            </a:r>
          </a:p>
          <a:p>
            <a:pPr marL="0" indent="0">
              <a:buNone/>
            </a:pPr>
            <a:endParaRPr lang="de-DE" sz="40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20F5402-7EAF-4009-47FA-7EDA35BE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unserVETO 26.07.2022</a:t>
            </a:r>
          </a:p>
        </p:txBody>
      </p:sp>
    </p:spTree>
    <p:extLst>
      <p:ext uri="{BB962C8B-B14F-4D97-AF65-F5344CB8AC3E}">
        <p14:creationId xmlns:p14="http://schemas.microsoft.com/office/powerpoint/2010/main" val="4203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EE0735-EA9B-14A4-CEE2-91A8860E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Gesetzentwurf greift für hinreichende Lösung zu kurz (3)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6F405C-9E40-4F55-5EE2-24984A3D9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0" indent="-571500">
              <a:spcBef>
                <a:spcPts val="300"/>
              </a:spcBef>
              <a:buFont typeface="+mj-lt"/>
              <a:buAutoNum type="romanUcPeriod" startAt="3"/>
            </a:pPr>
            <a:r>
              <a:rPr lang="de-DE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Fazit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e-D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Aufgrund der Defizite wird Ziel verfehlt, Duldungs-Überhang wesentlich zu verringern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e-D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Restriktive Regelung auch schädlich für diskutierten Arbeitskräfte-mangel: Mit den willigen Geduldeten könnte man eine deutliche Entlastung erzielen, wenn man sie denn ließe.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e-DE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2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chnelles und </a:t>
            </a:r>
            <a:r>
              <a:rPr lang="de-DE" sz="2800" u="sng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nicht</a:t>
            </a:r>
            <a:r>
              <a:rPr lang="de-DE" sz="2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eingeengtes Chancen-Aufenthaltsrecht hätte Nutzen für alle Seiten!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C33B7F-90F8-BC8A-D893-AA0FC2361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unserVETO 26.07.2022</a:t>
            </a:r>
          </a:p>
        </p:txBody>
      </p:sp>
    </p:spTree>
    <p:extLst>
      <p:ext uri="{BB962C8B-B14F-4D97-AF65-F5344CB8AC3E}">
        <p14:creationId xmlns:p14="http://schemas.microsoft.com/office/powerpoint/2010/main" val="2522655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Breitbild</PresentationFormat>
  <Paragraphs>40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</vt:lpstr>
      <vt:lpstr>GE Chancen-Aufenthaltsrecht</vt:lpstr>
      <vt:lpstr>Vorbemerkungen</vt:lpstr>
      <vt:lpstr>Gesetzentwurf greift für hinreichende Lösung zu kurz (1)</vt:lpstr>
      <vt:lpstr>Gesetzentwurf greift für hinreichende Lösung zu kurz (2)</vt:lpstr>
      <vt:lpstr>Gesetzentwurf greift für hinreichende Lösung zu kurz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Chancen-Aufenthaltsrecht</dc:title>
  <dc:creator>Ulrich Waas</dc:creator>
  <cp:lastModifiedBy>Ulrich Waas</cp:lastModifiedBy>
  <cp:revision>3</cp:revision>
  <dcterms:created xsi:type="dcterms:W3CDTF">2022-07-26T09:28:27Z</dcterms:created>
  <dcterms:modified xsi:type="dcterms:W3CDTF">2022-07-26T10:16:59Z</dcterms:modified>
</cp:coreProperties>
</file>